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3" r:id="rId3"/>
    <p:sldMasterId id="2147483698" r:id="rId4"/>
  </p:sldMasterIdLst>
  <p:notesMasterIdLst>
    <p:notesMasterId r:id="rId26"/>
  </p:notesMasterIdLst>
  <p:sldIdLst>
    <p:sldId id="439" r:id="rId5"/>
    <p:sldId id="434" r:id="rId6"/>
    <p:sldId id="676" r:id="rId7"/>
    <p:sldId id="671" r:id="rId8"/>
    <p:sldId id="646" r:id="rId9"/>
    <p:sldId id="418" r:id="rId10"/>
    <p:sldId id="644" r:id="rId11"/>
    <p:sldId id="674" r:id="rId12"/>
    <p:sldId id="719" r:id="rId13"/>
    <p:sldId id="714" r:id="rId14"/>
    <p:sldId id="721" r:id="rId15"/>
    <p:sldId id="711" r:id="rId16"/>
    <p:sldId id="729" r:id="rId17"/>
    <p:sldId id="727" r:id="rId18"/>
    <p:sldId id="712" r:id="rId19"/>
    <p:sldId id="723" r:id="rId20"/>
    <p:sldId id="713" r:id="rId21"/>
    <p:sldId id="725" r:id="rId22"/>
    <p:sldId id="715" r:id="rId23"/>
    <p:sldId id="716" r:id="rId24"/>
    <p:sldId id="717"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81088" autoAdjust="0"/>
  </p:normalViewPr>
  <p:slideViewPr>
    <p:cSldViewPr snapToGrid="0">
      <p:cViewPr varScale="1">
        <p:scale>
          <a:sx n="102" d="100"/>
          <a:sy n="102" d="100"/>
        </p:scale>
        <p:origin x="12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924D2-F3FC-47BB-B5AF-1277922F88A1}" type="datetimeFigureOut">
              <a:rPr lang="x-none" smtClean="0"/>
              <a:pPr/>
              <a:t>10/7/20</a:t>
            </a:fld>
            <a:endParaRPr lang="x-non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69EA5-66A3-4D19-A96E-8D6367EA81C8}" type="slidenum">
              <a:rPr lang="x-none" smtClean="0"/>
              <a:pPr/>
              <a:t>‹#›</a:t>
            </a:fld>
            <a:endParaRPr lang="x-none" dirty="0"/>
          </a:p>
        </p:txBody>
      </p:sp>
    </p:spTree>
    <p:extLst>
      <p:ext uri="{BB962C8B-B14F-4D97-AF65-F5344CB8AC3E}">
        <p14:creationId xmlns:p14="http://schemas.microsoft.com/office/powerpoint/2010/main" val="233746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p:nvPr>
        </p:nvSpPr>
        <p:spPr>
          <a:ln/>
        </p:spPr>
      </p:sp>
      <p:sp>
        <p:nvSpPr>
          <p:cNvPr id="27651" name="Rectangle 5"/>
          <p:cNvSpPr>
            <a:spLocks noGrp="1" noChangeArrowheads="1"/>
          </p:cNvSpPr>
          <p:nvPr>
            <p:ph type="body" idx="1"/>
          </p:nvPr>
        </p:nvSpPr>
        <p:spPr>
          <a:noFill/>
          <a:ln/>
        </p:spPr>
        <p:txBody>
          <a:bodyPr/>
          <a:lstStyle/>
          <a:p>
            <a:pPr eaLnBrk="1" hangingPunct="1"/>
            <a:r>
              <a:rPr lang="en-US" b="1" dirty="0"/>
              <a:t>This unit should take approximately 1 hour and 15 minutes.</a:t>
            </a:r>
          </a:p>
          <a:p>
            <a:pPr eaLnBrk="1" hangingPunct="1"/>
            <a:endParaRPr lang="en-US" b="1" dirty="0"/>
          </a:p>
          <a:p>
            <a:r>
              <a:rPr lang="en-US" sz="1100" b="1" kern="1200" dirty="0">
                <a:solidFill>
                  <a:schemeClr val="tx1"/>
                </a:solidFill>
                <a:effectLst/>
                <a:latin typeface="Arial" pitchFamily="34" charset="0"/>
                <a:ea typeface="+mn-ea"/>
                <a:cs typeface="Arial" pitchFamily="34" charset="0"/>
              </a:rPr>
              <a:t>Step 1: </a:t>
            </a:r>
            <a:r>
              <a:rPr lang="en-US" sz="1100" kern="1200" dirty="0">
                <a:solidFill>
                  <a:schemeClr val="tx1"/>
                </a:solidFill>
                <a:effectLst/>
                <a:latin typeface="Arial" pitchFamily="34" charset="0"/>
                <a:ea typeface="+mn-ea"/>
                <a:cs typeface="Arial" pitchFamily="34" charset="0"/>
              </a:rPr>
              <a:t>Introduction (Slides 1 – 3) – 30 minutes</a:t>
            </a:r>
          </a:p>
          <a:p>
            <a:r>
              <a:rPr lang="en-US" sz="1100" b="1" kern="1200" dirty="0">
                <a:solidFill>
                  <a:schemeClr val="tx1"/>
                </a:solidFill>
                <a:effectLst/>
                <a:latin typeface="Arial" pitchFamily="34" charset="0"/>
                <a:ea typeface="+mn-ea"/>
                <a:cs typeface="Arial" pitchFamily="34" charset="0"/>
              </a:rPr>
              <a:t>Step 2: </a:t>
            </a:r>
            <a:r>
              <a:rPr lang="en-US" sz="1100" kern="1200" dirty="0">
                <a:solidFill>
                  <a:schemeClr val="tx1"/>
                </a:solidFill>
                <a:effectLst/>
                <a:latin typeface="Arial" pitchFamily="34" charset="0"/>
                <a:ea typeface="+mn-ea"/>
                <a:cs typeface="Arial" pitchFamily="34" charset="0"/>
              </a:rPr>
              <a:t>Course Materials (Slide 4) 2 minutes </a:t>
            </a:r>
          </a:p>
          <a:p>
            <a:r>
              <a:rPr lang="en-US" sz="1100" b="1" kern="1200" dirty="0">
                <a:solidFill>
                  <a:schemeClr val="tx1"/>
                </a:solidFill>
                <a:effectLst/>
                <a:latin typeface="Arial" pitchFamily="34" charset="0"/>
                <a:ea typeface="+mn-ea"/>
                <a:cs typeface="Arial" pitchFamily="34" charset="0"/>
              </a:rPr>
              <a:t>Step 3: </a:t>
            </a:r>
            <a:r>
              <a:rPr lang="en-US" sz="1100" kern="1200" dirty="0">
                <a:solidFill>
                  <a:schemeClr val="tx1"/>
                </a:solidFill>
                <a:effectLst/>
                <a:latin typeface="Arial" pitchFamily="34" charset="0"/>
                <a:ea typeface="+mn-ea"/>
                <a:cs typeface="Arial" pitchFamily="34" charset="0"/>
              </a:rPr>
              <a:t>Learning Assessment (Slide 5) - 5 minutes</a:t>
            </a:r>
          </a:p>
          <a:p>
            <a:r>
              <a:rPr lang="en-US" sz="1100" b="1" kern="1200" dirty="0">
                <a:solidFill>
                  <a:schemeClr val="tx1"/>
                </a:solidFill>
                <a:effectLst/>
                <a:latin typeface="Arial" pitchFamily="34" charset="0"/>
                <a:ea typeface="+mn-ea"/>
                <a:cs typeface="Arial" pitchFamily="34" charset="0"/>
              </a:rPr>
              <a:t>Step 4: </a:t>
            </a:r>
            <a:r>
              <a:rPr lang="en-US" sz="1100" kern="1200" dirty="0">
                <a:solidFill>
                  <a:schemeClr val="tx1"/>
                </a:solidFill>
                <a:effectLst/>
                <a:latin typeface="Arial" pitchFamily="34" charset="0"/>
                <a:ea typeface="+mn-ea"/>
                <a:cs typeface="Arial" pitchFamily="34" charset="0"/>
              </a:rPr>
              <a:t>Ground Rules (Slide 6) – 5 minutes </a:t>
            </a:r>
          </a:p>
          <a:p>
            <a:r>
              <a:rPr lang="en-US" sz="1100" b="1" kern="1200" dirty="0">
                <a:solidFill>
                  <a:schemeClr val="tx1"/>
                </a:solidFill>
                <a:effectLst/>
                <a:latin typeface="Arial" pitchFamily="34" charset="0"/>
                <a:ea typeface="+mn-ea"/>
                <a:cs typeface="Arial" pitchFamily="34" charset="0"/>
              </a:rPr>
              <a:t>Step 5: </a:t>
            </a:r>
            <a:r>
              <a:rPr lang="en-US" sz="1100" kern="1200" dirty="0">
                <a:solidFill>
                  <a:schemeClr val="tx1"/>
                </a:solidFill>
                <a:effectLst/>
                <a:latin typeface="Arial" pitchFamily="34" charset="0"/>
                <a:ea typeface="+mn-ea"/>
                <a:cs typeface="Arial" pitchFamily="34" charset="0"/>
              </a:rPr>
              <a:t>Parking Lot (Slide 7) 5 minutes </a:t>
            </a:r>
          </a:p>
          <a:p>
            <a:r>
              <a:rPr lang="en-US" sz="1100" b="1" kern="1200" dirty="0">
                <a:solidFill>
                  <a:schemeClr val="tx1"/>
                </a:solidFill>
                <a:effectLst/>
                <a:latin typeface="Arial" pitchFamily="34" charset="0"/>
                <a:ea typeface="+mn-ea"/>
                <a:cs typeface="Arial" pitchFamily="34" charset="0"/>
              </a:rPr>
              <a:t>Step 6: </a:t>
            </a:r>
            <a:r>
              <a:rPr lang="en-US" sz="1100" kern="1200" dirty="0">
                <a:solidFill>
                  <a:schemeClr val="tx1"/>
                </a:solidFill>
                <a:effectLst/>
                <a:latin typeface="Arial" pitchFamily="34" charset="0"/>
                <a:ea typeface="+mn-ea"/>
                <a:cs typeface="Arial" pitchFamily="34" charset="0"/>
              </a:rPr>
              <a:t>Pre-Assessment (Slide 8) – 30 minutes</a:t>
            </a:r>
          </a:p>
          <a:p>
            <a:pPr eaLnBrk="1" hangingPunct="1"/>
            <a:endParaRPr lang="en-US" dirty="0"/>
          </a:p>
          <a:p>
            <a:pPr eaLnBrk="1" hangingPunct="1"/>
            <a:r>
              <a:rPr lang="en-US" dirty="0"/>
              <a:t>Greet participants and welcome them to the course.</a:t>
            </a:r>
          </a:p>
          <a:p>
            <a:pPr eaLnBrk="1" hangingPunct="1"/>
            <a:r>
              <a:rPr lang="en-US" dirty="0"/>
              <a:t>Review housekeeping issues such as the location of the bathrooms, meal times and location and start and end times. </a:t>
            </a:r>
          </a:p>
          <a:p>
            <a:pPr eaLnBrk="1" hangingPunct="1"/>
            <a:r>
              <a:rPr lang="en-US" dirty="0"/>
              <a:t>Ensure that all participants have signed in and have provided registration information.</a:t>
            </a:r>
          </a:p>
          <a:p>
            <a:pPr eaLnBrk="1" hangingPunct="1"/>
            <a:r>
              <a:rPr lang="en-US" dirty="0"/>
              <a:t>Distribute name tags, participant manuals and other materials.</a:t>
            </a:r>
          </a:p>
          <a:p>
            <a:pPr eaLnBrk="1" hangingPunct="1"/>
            <a:endParaRPr lang="en-US" dirty="0"/>
          </a:p>
        </p:txBody>
      </p:sp>
    </p:spTree>
    <p:extLst>
      <p:ext uri="{BB962C8B-B14F-4D97-AF65-F5344CB8AC3E}">
        <p14:creationId xmlns:p14="http://schemas.microsoft.com/office/powerpoint/2010/main" val="335122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69EA5-66A3-4D19-A96E-8D6367EA81C8}" type="slidenum">
              <a:rPr lang="x-none" smtClean="0"/>
              <a:pPr/>
              <a:t>10</a:t>
            </a:fld>
            <a:endParaRPr lang="x-none" dirty="0"/>
          </a:p>
        </p:txBody>
      </p:sp>
    </p:spTree>
    <p:extLst>
      <p:ext uri="{BB962C8B-B14F-4D97-AF65-F5344CB8AC3E}">
        <p14:creationId xmlns:p14="http://schemas.microsoft.com/office/powerpoint/2010/main" val="17674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a:t>School campaigns, media campaings</a:t>
            </a:r>
          </a:p>
        </p:txBody>
      </p:sp>
      <p:sp>
        <p:nvSpPr>
          <p:cNvPr id="4" name="Slide Number Placeholder 3"/>
          <p:cNvSpPr txBox="1">
            <a:spLocks noGrp="1"/>
          </p:cNvSpPr>
          <p:nvPr/>
        </p:nvSpPr>
        <p:spPr>
          <a:xfrm>
            <a:off x="3860800" y="9331325"/>
            <a:ext cx="2951163" cy="492125"/>
          </a:xfrm>
          <a:prstGeom prst="rect">
            <a:avLst/>
          </a:prstGeom>
          <a:noFill/>
        </p:spPr>
        <p:txBody>
          <a:bodyPr lIns="92958" tIns="46479" rIns="92958" bIns="46479" anchor="b"/>
          <a:lstStyle>
            <a:lvl1pPr eaLnBrk="0" hangingPunct="0">
              <a:defRPr kumimoji="1" sz="4000" b="1">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kumimoji="1" sz="4000" b="1">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kumimoji="1" sz="4000" b="1">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kumimoji="1" sz="4000" b="1">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kumimoji="1" sz="40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4124BA-5E85-45CB-A4AE-0DD89D0CE37B}" type="slidenum">
              <a:rPr kumimoji="1" lang="en-US" altLang="en-US" sz="12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en-US" sz="1200" b="1"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094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69EA5-66A3-4D19-A96E-8D6367EA81C8}" type="slidenum">
              <a:rPr lang="x-none" smtClean="0"/>
              <a:pPr/>
              <a:t>12</a:t>
            </a:fld>
            <a:endParaRPr lang="x-none" dirty="0"/>
          </a:p>
        </p:txBody>
      </p:sp>
    </p:spTree>
    <p:extLst>
      <p:ext uri="{BB962C8B-B14F-4D97-AF65-F5344CB8AC3E}">
        <p14:creationId xmlns:p14="http://schemas.microsoft.com/office/powerpoint/2010/main" val="347852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183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3150" eaLnBrk="0" hangingPunct="0">
              <a:defRPr>
                <a:solidFill>
                  <a:schemeClr val="tx1"/>
                </a:solidFill>
                <a:latin typeface="Arial" panose="020B0604020202020204" pitchFamily="34" charset="0"/>
                <a:cs typeface="Arial" panose="020B0604020202020204" pitchFamily="34" charset="0"/>
              </a:defRPr>
            </a:lvl1pPr>
            <a:lvl2pPr marL="742950" indent="-285750" defTabSz="1073150" eaLnBrk="0" hangingPunct="0">
              <a:defRPr>
                <a:solidFill>
                  <a:schemeClr val="tx1"/>
                </a:solidFill>
                <a:latin typeface="Arial" panose="020B0604020202020204" pitchFamily="34" charset="0"/>
                <a:cs typeface="Arial" panose="020B0604020202020204" pitchFamily="34" charset="0"/>
              </a:defRPr>
            </a:lvl2pPr>
            <a:lvl3pPr marL="1143000" indent="-228600" defTabSz="1073150" eaLnBrk="0" hangingPunct="0">
              <a:defRPr>
                <a:solidFill>
                  <a:schemeClr val="tx1"/>
                </a:solidFill>
                <a:latin typeface="Arial" panose="020B0604020202020204" pitchFamily="34" charset="0"/>
                <a:cs typeface="Arial" panose="020B0604020202020204" pitchFamily="34" charset="0"/>
              </a:defRPr>
            </a:lvl3pPr>
            <a:lvl4pPr marL="1600200" indent="-228600" defTabSz="1073150" eaLnBrk="0" hangingPunct="0">
              <a:defRPr>
                <a:solidFill>
                  <a:schemeClr val="tx1"/>
                </a:solidFill>
                <a:latin typeface="Arial" panose="020B0604020202020204" pitchFamily="34" charset="0"/>
                <a:cs typeface="Arial" panose="020B0604020202020204" pitchFamily="34" charset="0"/>
              </a:defRPr>
            </a:lvl4pPr>
            <a:lvl5pPr marL="2057400" indent="-228600" defTabSz="1073150" eaLnBrk="0" hangingPunct="0">
              <a:defRPr>
                <a:solidFill>
                  <a:schemeClr val="tx1"/>
                </a:solidFill>
                <a:latin typeface="Arial" panose="020B0604020202020204" pitchFamily="34" charset="0"/>
                <a:cs typeface="Arial" panose="020B0604020202020204" pitchFamily="34" charset="0"/>
              </a:defRPr>
            </a:lvl5pPr>
            <a:lvl6pPr marL="25146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7315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a:t>
            </a:r>
            <a:fld id="{679563F3-5FF4-47B2-A9A5-F5C895DEDC44}"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073150" rtl="0" eaLnBrk="1" fontAlgn="base" latinLnBrk="0" hangingPunct="1">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195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Participants to draw a map of their area and indicate where one can get alcohol related support services.</a:t>
            </a:r>
          </a:p>
        </p:txBody>
      </p:sp>
      <p:sp>
        <p:nvSpPr>
          <p:cNvPr id="182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4" tIns="44792" rIns="89584" bIns="44792"/>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9D685E9-AE66-4642-B149-37825CC2177B}" type="slidenum">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02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69EA5-66A3-4D19-A96E-8D6367EA81C8}" type="slidenum">
              <a:rPr lang="x-none" smtClean="0"/>
              <a:pPr/>
              <a:t>15</a:t>
            </a:fld>
            <a:endParaRPr lang="x-none" dirty="0"/>
          </a:p>
        </p:txBody>
      </p:sp>
    </p:spTree>
    <p:extLst>
      <p:ext uri="{BB962C8B-B14F-4D97-AF65-F5344CB8AC3E}">
        <p14:creationId xmlns:p14="http://schemas.microsoft.com/office/powerpoint/2010/main" val="114848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180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3150" eaLnBrk="0" hangingPunct="0">
              <a:defRPr>
                <a:solidFill>
                  <a:schemeClr val="tx1"/>
                </a:solidFill>
                <a:latin typeface="Arial" panose="020B0604020202020204" pitchFamily="34" charset="0"/>
                <a:cs typeface="Arial" panose="020B0604020202020204" pitchFamily="34" charset="0"/>
              </a:defRPr>
            </a:lvl1pPr>
            <a:lvl2pPr marL="742950" indent="-285750" defTabSz="1073150" eaLnBrk="0" hangingPunct="0">
              <a:defRPr>
                <a:solidFill>
                  <a:schemeClr val="tx1"/>
                </a:solidFill>
                <a:latin typeface="Arial" panose="020B0604020202020204" pitchFamily="34" charset="0"/>
                <a:cs typeface="Arial" panose="020B0604020202020204" pitchFamily="34" charset="0"/>
              </a:defRPr>
            </a:lvl2pPr>
            <a:lvl3pPr marL="1143000" indent="-228600" defTabSz="1073150" eaLnBrk="0" hangingPunct="0">
              <a:defRPr>
                <a:solidFill>
                  <a:schemeClr val="tx1"/>
                </a:solidFill>
                <a:latin typeface="Arial" panose="020B0604020202020204" pitchFamily="34" charset="0"/>
                <a:cs typeface="Arial" panose="020B0604020202020204" pitchFamily="34" charset="0"/>
              </a:defRPr>
            </a:lvl3pPr>
            <a:lvl4pPr marL="1600200" indent="-228600" defTabSz="1073150" eaLnBrk="0" hangingPunct="0">
              <a:defRPr>
                <a:solidFill>
                  <a:schemeClr val="tx1"/>
                </a:solidFill>
                <a:latin typeface="Arial" panose="020B0604020202020204" pitchFamily="34" charset="0"/>
                <a:cs typeface="Arial" panose="020B0604020202020204" pitchFamily="34" charset="0"/>
              </a:defRPr>
            </a:lvl4pPr>
            <a:lvl5pPr marL="2057400" indent="-228600" defTabSz="1073150" eaLnBrk="0" hangingPunct="0">
              <a:defRPr>
                <a:solidFill>
                  <a:schemeClr val="tx1"/>
                </a:solidFill>
                <a:latin typeface="Arial" panose="020B0604020202020204" pitchFamily="34" charset="0"/>
                <a:cs typeface="Arial" panose="020B0604020202020204" pitchFamily="34" charset="0"/>
              </a:defRPr>
            </a:lvl5pPr>
            <a:lvl6pPr marL="25146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73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7315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a:t>
            </a:r>
            <a:fld id="{7D80A09D-2095-4BC9-862D-C4F5FCAA527E}"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073150" rtl="0" eaLnBrk="1" fontAlgn="base" latinLnBrk="0" hangingPunct="1">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1308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rot="5400000">
            <a:off x="-2471208" y="3207809"/>
            <a:ext cx="6254750" cy="296333"/>
            <a:chOff x="288" y="873"/>
            <a:chExt cx="5184" cy="78"/>
          </a:xfrm>
        </p:grpSpPr>
        <p:sp>
          <p:nvSpPr>
            <p:cNvPr id="5" name="Line 6"/>
            <p:cNvSpPr>
              <a:spLocks noChangeShapeType="1"/>
            </p:cNvSpPr>
            <p:nvPr/>
          </p:nvSpPr>
          <p:spPr bwMode="auto">
            <a:xfrm>
              <a:off x="288" y="912"/>
              <a:ext cx="5184" cy="0"/>
            </a:xfrm>
            <a:prstGeom prst="line">
              <a:avLst/>
            </a:prstGeom>
            <a:noFill/>
            <a:ln w="38100">
              <a:solidFill>
                <a:srgbClr val="CC3300"/>
              </a:solidFill>
              <a:round/>
              <a:headEnd/>
              <a:tailEnd/>
            </a:ln>
            <a:effectLst/>
          </p:spPr>
          <p:txBody>
            <a:bodyPr/>
            <a:lstStyle/>
            <a:p>
              <a:pPr fontAlgn="auto">
                <a:spcBef>
                  <a:spcPts val="0"/>
                </a:spcBef>
                <a:spcAft>
                  <a:spcPts val="0"/>
                </a:spcAft>
                <a:defRPr/>
              </a:pPr>
              <a:endParaRPr lang="en-ZA" sz="1800" dirty="0">
                <a:latin typeface="+mn-lt"/>
                <a:cs typeface="+mn-cs"/>
              </a:endParaRPr>
            </a:p>
          </p:txBody>
        </p:sp>
        <p:sp>
          <p:nvSpPr>
            <p:cNvPr id="6" name="Line 7"/>
            <p:cNvSpPr>
              <a:spLocks noChangeShapeType="1"/>
            </p:cNvSpPr>
            <p:nvPr/>
          </p:nvSpPr>
          <p:spPr bwMode="auto">
            <a:xfrm>
              <a:off x="288" y="951"/>
              <a:ext cx="5184" cy="0"/>
            </a:xfrm>
            <a:prstGeom prst="line">
              <a:avLst/>
            </a:prstGeom>
            <a:noFill/>
            <a:ln w="38100">
              <a:solidFill>
                <a:srgbClr val="0033CC"/>
              </a:solidFill>
              <a:round/>
              <a:headEnd/>
              <a:tailEnd/>
            </a:ln>
            <a:effectLst/>
          </p:spPr>
          <p:txBody>
            <a:bodyPr/>
            <a:lstStyle/>
            <a:p>
              <a:pPr fontAlgn="auto">
                <a:spcBef>
                  <a:spcPts val="0"/>
                </a:spcBef>
                <a:spcAft>
                  <a:spcPts val="0"/>
                </a:spcAft>
                <a:defRPr/>
              </a:pPr>
              <a:endParaRPr lang="en-ZA" sz="1800" dirty="0">
                <a:latin typeface="+mn-lt"/>
                <a:cs typeface="+mn-cs"/>
              </a:endParaRPr>
            </a:p>
          </p:txBody>
        </p:sp>
        <p:sp>
          <p:nvSpPr>
            <p:cNvPr id="7" name="Line 8"/>
            <p:cNvSpPr>
              <a:spLocks noChangeShapeType="1"/>
            </p:cNvSpPr>
            <p:nvPr/>
          </p:nvSpPr>
          <p:spPr bwMode="auto">
            <a:xfrm>
              <a:off x="288" y="873"/>
              <a:ext cx="5184" cy="0"/>
            </a:xfrm>
            <a:prstGeom prst="line">
              <a:avLst/>
            </a:prstGeom>
            <a:noFill/>
            <a:ln w="38100">
              <a:solidFill>
                <a:srgbClr val="008000"/>
              </a:solidFill>
              <a:round/>
              <a:headEnd/>
              <a:tailEnd/>
            </a:ln>
            <a:effectLst/>
          </p:spPr>
          <p:txBody>
            <a:bodyPr/>
            <a:lstStyle/>
            <a:p>
              <a:pPr fontAlgn="auto">
                <a:spcBef>
                  <a:spcPts val="0"/>
                </a:spcBef>
                <a:spcAft>
                  <a:spcPts val="0"/>
                </a:spcAft>
                <a:defRPr/>
              </a:pPr>
              <a:endParaRPr lang="en-ZA" sz="1800" dirty="0">
                <a:latin typeface="+mn-lt"/>
                <a:cs typeface="+mn-cs"/>
              </a:endParaRPr>
            </a:p>
          </p:txBody>
        </p:sp>
      </p:grpSp>
      <p:pic>
        <p:nvPicPr>
          <p:cNvPr id="8" name="Picture 10" descr="CoatofArms"/>
          <p:cNvPicPr>
            <a:picLocks noChangeAspect="1" noChangeArrowheads="1"/>
          </p:cNvPicPr>
          <p:nvPr/>
        </p:nvPicPr>
        <p:blipFill>
          <a:blip r:embed="rId2" cstate="print"/>
          <a:srcRect/>
          <a:stretch>
            <a:fillRect/>
          </a:stretch>
        </p:blipFill>
        <p:spPr bwMode="auto">
          <a:xfrm>
            <a:off x="1064685" y="214313"/>
            <a:ext cx="2400300" cy="1746250"/>
          </a:xfrm>
          <a:prstGeom prst="rect">
            <a:avLst/>
          </a:prstGeom>
          <a:noFill/>
          <a:ln w="9525">
            <a:noFill/>
            <a:miter lim="800000"/>
            <a:headEnd/>
            <a:tailEnd/>
          </a:ln>
        </p:spPr>
      </p:pic>
      <p:sp>
        <p:nvSpPr>
          <p:cNvPr id="92162" name="Rectangle 2"/>
          <p:cNvSpPr>
            <a:spLocks noGrp="1" noChangeArrowheads="1"/>
          </p:cNvSpPr>
          <p:nvPr>
            <p:ph type="ctrTitle"/>
          </p:nvPr>
        </p:nvSpPr>
        <p:spPr>
          <a:xfrm>
            <a:off x="1066221" y="2362201"/>
            <a:ext cx="10769600" cy="1470025"/>
          </a:xfrm>
        </p:spPr>
        <p:txBody>
          <a:bodyPr/>
          <a:lstStyle>
            <a:lvl1pPr>
              <a:defRPr sz="4000"/>
            </a:lvl1pPr>
          </a:lstStyle>
          <a:p>
            <a:r>
              <a:rPr lang="en-US"/>
              <a:t>Click to edit Master title style</a:t>
            </a:r>
            <a:endParaRPr lang="en-US" dirty="0"/>
          </a:p>
        </p:txBody>
      </p:sp>
      <p:sp>
        <p:nvSpPr>
          <p:cNvPr id="92163" name="Rectangle 3"/>
          <p:cNvSpPr>
            <a:spLocks noGrp="1" noChangeArrowheads="1"/>
          </p:cNvSpPr>
          <p:nvPr>
            <p:ph type="subTitle" idx="1"/>
          </p:nvPr>
        </p:nvSpPr>
        <p:spPr>
          <a:xfrm>
            <a:off x="1068252" y="4495800"/>
            <a:ext cx="10871200" cy="1447800"/>
          </a:xfrm>
        </p:spPr>
        <p:txBody>
          <a:bodyPr/>
          <a:lstStyle>
            <a:lvl1pPr marL="0" indent="0">
              <a:buFontTx/>
              <a:buNone/>
              <a:defRPr sz="3000" b="1"/>
            </a:lvl1pPr>
          </a:lstStyle>
          <a:p>
            <a:r>
              <a:rPr lang="en-US" dirty="0"/>
              <a:t>Click to edit Master subtitle style</a:t>
            </a:r>
            <a:endParaRPr lang="en-IN" dirty="0"/>
          </a:p>
        </p:txBody>
      </p:sp>
    </p:spTree>
    <p:extLst>
      <p:ext uri="{BB962C8B-B14F-4D97-AF65-F5344CB8AC3E}">
        <p14:creationId xmlns:p14="http://schemas.microsoft.com/office/powerpoint/2010/main" val="304574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3198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9436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28600"/>
            <a:ext cx="80264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2474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0091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6167" y="228600"/>
            <a:ext cx="10879667" cy="1066800"/>
          </a:xfrm>
        </p:spPr>
        <p:txBody>
          <a:bodyPr/>
          <a:lstStyle/>
          <a:p>
            <a:r>
              <a:rPr lang="en-US"/>
              <a:t>Click to edit Master title style</a:t>
            </a:r>
            <a:endParaRPr lang="en-ZA"/>
          </a:p>
        </p:txBody>
      </p:sp>
      <p:sp>
        <p:nvSpPr>
          <p:cNvPr id="3" name="Chart Placeholder 2"/>
          <p:cNvSpPr>
            <a:spLocks noGrp="1"/>
          </p:cNvSpPr>
          <p:nvPr>
            <p:ph type="chart" idx="1"/>
          </p:nvPr>
        </p:nvSpPr>
        <p:spPr>
          <a:xfrm>
            <a:off x="609600" y="1646238"/>
            <a:ext cx="10972800" cy="4525962"/>
          </a:xfrm>
        </p:spPr>
        <p:txBody>
          <a:bodyPr/>
          <a:lstStyle/>
          <a:p>
            <a:pPr lvl="0"/>
            <a:r>
              <a:rPr lang="en-US" noProof="0" dirty="0"/>
              <a:t>Click icon to add chart</a:t>
            </a:r>
            <a:endParaRPr lang="en-ZA" noProof="0" dirty="0"/>
          </a:p>
        </p:txBody>
      </p:sp>
    </p:spTree>
    <p:extLst>
      <p:ext uri="{BB962C8B-B14F-4D97-AF65-F5344CB8AC3E}">
        <p14:creationId xmlns:p14="http://schemas.microsoft.com/office/powerpoint/2010/main" val="416457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794756" y="2744599"/>
            <a:ext cx="10363200" cy="1894076"/>
          </a:xfrm>
          <a:prstGeom prst="rect">
            <a:avLst/>
          </a:prstGeom>
        </p:spPr>
        <p:txBody>
          <a:bodyPr/>
          <a:lstStyle>
            <a:lvl1pPr>
              <a:defRPr sz="4800" baseline="0">
                <a:solidFill>
                  <a:schemeClr val="bg1"/>
                </a:solidFill>
              </a:defRPr>
            </a:lvl1pPr>
          </a:lstStyle>
          <a:p>
            <a:r>
              <a:rPr lang="en-US" dirty="0"/>
              <a:t>MAIN TITLE TO</a:t>
            </a:r>
            <a:br>
              <a:rPr lang="en-US" dirty="0"/>
            </a:br>
            <a:r>
              <a:rPr lang="en-US" dirty="0"/>
              <a:t>BE INSERTED HERE</a:t>
            </a:r>
            <a:endParaRPr lang="en-GB" dirty="0"/>
          </a:p>
        </p:txBody>
      </p:sp>
      <p:sp>
        <p:nvSpPr>
          <p:cNvPr id="11" name="Text Placeholder 10"/>
          <p:cNvSpPr>
            <a:spLocks noGrp="1"/>
          </p:cNvSpPr>
          <p:nvPr>
            <p:ph type="body" sz="quarter" idx="10" hasCustomPrompt="1"/>
          </p:nvPr>
        </p:nvSpPr>
        <p:spPr>
          <a:xfrm>
            <a:off x="824401" y="4144860"/>
            <a:ext cx="10401300" cy="498393"/>
          </a:xfrm>
          <a:prstGeom prst="rect">
            <a:avLst/>
          </a:prstGeom>
        </p:spPr>
        <p:txBody>
          <a:bodyPr/>
          <a:lstStyle>
            <a:lvl1pPr>
              <a:defRPr sz="2600" b="0">
                <a:solidFill>
                  <a:schemeClr val="bg1"/>
                </a:solidFill>
              </a:defRPr>
            </a:lvl1pPr>
          </a:lstStyle>
          <a:p>
            <a:pPr lvl="0"/>
            <a:r>
              <a:rPr lang="en-US" dirty="0"/>
              <a:t>Sub heading to go here</a:t>
            </a:r>
            <a:endParaRPr lang="en-GB" dirty="0"/>
          </a:p>
        </p:txBody>
      </p:sp>
    </p:spTree>
    <p:extLst>
      <p:ext uri="{BB962C8B-B14F-4D97-AF65-F5344CB8AC3E}">
        <p14:creationId xmlns:p14="http://schemas.microsoft.com/office/powerpoint/2010/main" val="172295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796800" y="2743201"/>
            <a:ext cx="10363200" cy="722511"/>
          </a:xfrm>
          <a:prstGeom prst="rect">
            <a:avLst/>
          </a:prstGeom>
        </p:spPr>
        <p:txBody>
          <a:bodyPr/>
          <a:lstStyle>
            <a:lvl1pPr>
              <a:defRPr sz="4800" baseline="0">
                <a:solidFill>
                  <a:schemeClr val="accent2"/>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832856" y="4134986"/>
            <a:ext cx="10369152"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extLst>
      <p:ext uri="{BB962C8B-B14F-4D97-AF65-F5344CB8AC3E}">
        <p14:creationId xmlns:p14="http://schemas.microsoft.com/office/powerpoint/2010/main" val="185159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1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796800" y="2743201"/>
            <a:ext cx="10363200" cy="722511"/>
          </a:xfrm>
          <a:prstGeom prst="rect">
            <a:avLst/>
          </a:prstGeom>
        </p:spPr>
        <p:txBody>
          <a:bodyPr/>
          <a:lstStyle>
            <a:lvl1pPr>
              <a:defRPr sz="4800" baseline="0">
                <a:solidFill>
                  <a:schemeClr val="accent2"/>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832856" y="4136400"/>
            <a:ext cx="10369152"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extLst>
      <p:ext uri="{BB962C8B-B14F-4D97-AF65-F5344CB8AC3E}">
        <p14:creationId xmlns:p14="http://schemas.microsoft.com/office/powerpoint/2010/main" val="64120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2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796800" y="2743200"/>
            <a:ext cx="10363200" cy="597600"/>
          </a:xfrm>
          <a:prstGeom prst="rect">
            <a:avLst/>
          </a:prstGeom>
        </p:spPr>
        <p:txBody>
          <a:bodyPr/>
          <a:lstStyle>
            <a:lvl1pPr>
              <a:defRPr sz="4800" baseline="0">
                <a:solidFill>
                  <a:schemeClr val="accent2"/>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835200" y="4136400"/>
            <a:ext cx="10369152"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extLst>
      <p:ext uri="{BB962C8B-B14F-4D97-AF65-F5344CB8AC3E}">
        <p14:creationId xmlns:p14="http://schemas.microsoft.com/office/powerpoint/2010/main" val="76183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3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796800" y="2743201"/>
            <a:ext cx="10363200" cy="722511"/>
          </a:xfrm>
          <a:prstGeom prst="rect">
            <a:avLst/>
          </a:prstGeom>
        </p:spPr>
        <p:txBody>
          <a:bodyPr/>
          <a:lstStyle>
            <a:lvl1pPr>
              <a:defRPr sz="4800" baseline="0">
                <a:solidFill>
                  <a:schemeClr val="bg1"/>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835200" y="4136400"/>
            <a:ext cx="10369152" cy="432048"/>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extLst>
      <p:ext uri="{BB962C8B-B14F-4D97-AF65-F5344CB8AC3E}">
        <p14:creationId xmlns:p14="http://schemas.microsoft.com/office/powerpoint/2010/main" val="377084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ue layou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txBox="1">
            <a:spLocks/>
          </p:cNvSpPr>
          <p:nvPr userDrawn="1"/>
        </p:nvSpPr>
        <p:spPr>
          <a:xfrm>
            <a:off x="1" y="6627496"/>
            <a:ext cx="482599" cy="217688"/>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1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fld id="{716BE850-9C8E-4CC7-B1EA-BC20DEBE6D10}" type="slidenum">
              <a:rPr lang="en-US" sz="1000" smtClean="0">
                <a:solidFill>
                  <a:schemeClr val="bg1"/>
                </a:solidFill>
                <a:latin typeface="Arial" panose="020B0604020202020204" pitchFamily="34" charset="0"/>
                <a:cs typeface="Arial" panose="020B0604020202020204" pitchFamily="34" charset="0"/>
              </a:rPr>
              <a:pPr algn="ctr"/>
              <a:t>‹#›</a:t>
            </a:fld>
            <a:endParaRPr lang="en-GB" sz="10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ctrTitle" hasCustomPrompt="1"/>
          </p:nvPr>
        </p:nvSpPr>
        <p:spPr>
          <a:xfrm>
            <a:off x="796800" y="21601"/>
            <a:ext cx="10363200" cy="722511"/>
          </a:xfrm>
          <a:prstGeom prst="rect">
            <a:avLst/>
          </a:prstGeom>
        </p:spPr>
        <p:txBody>
          <a:bodyPr/>
          <a:lstStyle>
            <a:lvl1pPr>
              <a:defRPr sz="3400" baseline="0">
                <a:solidFill>
                  <a:schemeClr val="accent2"/>
                </a:solidFill>
              </a:defRPr>
            </a:lvl1pPr>
          </a:lstStyle>
          <a:p>
            <a:r>
              <a:rPr lang="en-US" dirty="0"/>
              <a:t>PAGE TITLE TO BE INSERTED HERE</a:t>
            </a:r>
            <a:endParaRPr lang="en-GB" dirty="0"/>
          </a:p>
        </p:txBody>
      </p:sp>
      <p:sp>
        <p:nvSpPr>
          <p:cNvPr id="6" name="Subtitle 2"/>
          <p:cNvSpPr>
            <a:spLocks noGrp="1"/>
          </p:cNvSpPr>
          <p:nvPr>
            <p:ph type="subTitle" idx="1" hasCustomPrompt="1"/>
          </p:nvPr>
        </p:nvSpPr>
        <p:spPr>
          <a:xfrm>
            <a:off x="796800" y="528836"/>
            <a:ext cx="10369152"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HERE</a:t>
            </a:r>
            <a:endParaRPr lang="en-GB" dirty="0"/>
          </a:p>
        </p:txBody>
      </p:sp>
      <p:sp>
        <p:nvSpPr>
          <p:cNvPr id="7" name="Text Placeholder 8"/>
          <p:cNvSpPr>
            <a:spLocks noGrp="1"/>
          </p:cNvSpPr>
          <p:nvPr>
            <p:ph type="body" sz="quarter" idx="13" hasCustomPrompt="1"/>
          </p:nvPr>
        </p:nvSpPr>
        <p:spPr>
          <a:xfrm>
            <a:off x="796800" y="1328167"/>
            <a:ext cx="10369152" cy="4415408"/>
          </a:xfrm>
          <a:prstGeom prst="rect">
            <a:avLst/>
          </a:prstGeom>
        </p:spPr>
        <p:txBody>
          <a:bodyPr/>
          <a:lstStyle>
            <a:lvl1pPr marL="342900" indent="-342900">
              <a:lnSpc>
                <a:spcPct val="150000"/>
              </a:lnSpc>
              <a:buClr>
                <a:srgbClr val="232762"/>
              </a:buClr>
              <a:buFont typeface="Arial" panose="020B0604020202020204" pitchFamily="34" charset="0"/>
              <a:buChar char="•"/>
              <a:defRPr sz="1800" b="0">
                <a:solidFill>
                  <a:schemeClr val="tx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err="1"/>
              <a:t>Nulla</a:t>
            </a:r>
            <a:r>
              <a:rPr lang="en-GB" dirty="0"/>
              <a:t> </a:t>
            </a:r>
            <a:r>
              <a:rPr lang="en-GB" dirty="0" err="1"/>
              <a:t>quis</a:t>
            </a:r>
            <a:r>
              <a:rPr lang="en-GB" dirty="0"/>
              <a:t> </a:t>
            </a:r>
            <a:r>
              <a:rPr lang="en-GB" dirty="0" err="1"/>
              <a:t>nisl</a:t>
            </a:r>
            <a:r>
              <a:rPr lang="en-GB" dirty="0"/>
              <a:t> </a:t>
            </a:r>
            <a:r>
              <a:rPr lang="en-GB" dirty="0" err="1"/>
              <a:t>adipiscing</a:t>
            </a:r>
            <a:r>
              <a:rPr lang="en-GB" dirty="0"/>
              <a:t>, </a:t>
            </a:r>
            <a:r>
              <a:rPr lang="en-GB" dirty="0" err="1"/>
              <a:t>interdum</a:t>
            </a:r>
            <a:r>
              <a:rPr lang="en-GB" dirty="0"/>
              <a:t> lorem id, </a:t>
            </a:r>
            <a:r>
              <a:rPr lang="en-GB" dirty="0" err="1"/>
              <a:t>convallis</a:t>
            </a:r>
            <a:r>
              <a:rPr lang="en-GB" dirty="0"/>
              <a:t> </a:t>
            </a:r>
            <a:r>
              <a:rPr lang="en-GB" dirty="0" err="1"/>
              <a:t>velit</a:t>
            </a:r>
            <a:r>
              <a:rPr lang="en-GB" dirty="0"/>
              <a:t>.</a:t>
            </a:r>
          </a:p>
          <a:p>
            <a:r>
              <a:rPr lang="en-GB" dirty="0" err="1"/>
              <a:t>Suspendisse</a:t>
            </a:r>
            <a:r>
              <a:rPr lang="en-GB" dirty="0"/>
              <a:t> </a:t>
            </a:r>
            <a:r>
              <a:rPr lang="en-GB" dirty="0" err="1"/>
              <a:t>rhoncus</a:t>
            </a:r>
            <a:r>
              <a:rPr lang="en-GB" dirty="0"/>
              <a:t> </a:t>
            </a:r>
            <a:r>
              <a:rPr lang="en-GB" dirty="0" err="1"/>
              <a:t>leo</a:t>
            </a:r>
            <a:r>
              <a:rPr lang="en-GB" dirty="0"/>
              <a:t> a </a:t>
            </a:r>
            <a:r>
              <a:rPr lang="en-GB" dirty="0" err="1"/>
              <a:t>iaculis</a:t>
            </a:r>
            <a:r>
              <a:rPr lang="en-GB" dirty="0"/>
              <a:t> </a:t>
            </a:r>
            <a:r>
              <a:rPr lang="en-GB" dirty="0" err="1"/>
              <a:t>congue</a:t>
            </a:r>
            <a:r>
              <a:rPr lang="en-GB" dirty="0"/>
              <a:t>.</a:t>
            </a:r>
          </a:p>
          <a:p>
            <a:r>
              <a:rPr lang="en-GB" dirty="0" err="1"/>
              <a:t>Nulla</a:t>
            </a:r>
            <a:r>
              <a:rPr lang="en-GB" dirty="0"/>
              <a:t> </a:t>
            </a:r>
            <a:r>
              <a:rPr lang="en-GB" dirty="0" err="1"/>
              <a:t>vestibulum</a:t>
            </a:r>
            <a:r>
              <a:rPr lang="en-GB" dirty="0"/>
              <a:t> </a:t>
            </a:r>
            <a:r>
              <a:rPr lang="en-GB" dirty="0" err="1"/>
              <a:t>arcu</a:t>
            </a:r>
            <a:r>
              <a:rPr lang="en-GB" dirty="0"/>
              <a:t> at gravida </a:t>
            </a:r>
            <a:r>
              <a:rPr lang="en-GB" dirty="0" err="1"/>
              <a:t>tristique</a:t>
            </a:r>
            <a:r>
              <a:rPr lang="en-GB" dirty="0"/>
              <a:t>.</a:t>
            </a:r>
          </a:p>
          <a:p>
            <a:r>
              <a:rPr lang="en-GB" dirty="0" err="1"/>
              <a:t>Sed</a:t>
            </a:r>
            <a:r>
              <a:rPr lang="en-GB" dirty="0"/>
              <a:t> </a:t>
            </a:r>
            <a:r>
              <a:rPr lang="en-GB" dirty="0" err="1"/>
              <a:t>commodo</a:t>
            </a:r>
            <a:r>
              <a:rPr lang="en-GB" dirty="0"/>
              <a:t> </a:t>
            </a:r>
            <a:r>
              <a:rPr lang="en-GB" dirty="0" err="1"/>
              <a:t>massa</a:t>
            </a:r>
            <a:r>
              <a:rPr lang="en-GB" dirty="0"/>
              <a:t> et </a:t>
            </a:r>
            <a:r>
              <a:rPr lang="en-GB" dirty="0" err="1"/>
              <a:t>sem</a:t>
            </a:r>
            <a:r>
              <a:rPr lang="en-GB" dirty="0"/>
              <a:t> </a:t>
            </a:r>
            <a:r>
              <a:rPr lang="en-GB" dirty="0" err="1"/>
              <a:t>rhoncus</a:t>
            </a:r>
            <a:r>
              <a:rPr lang="en-GB" dirty="0"/>
              <a:t> semper.</a:t>
            </a:r>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err="1"/>
              <a:t>Nulla</a:t>
            </a:r>
            <a:r>
              <a:rPr lang="en-GB" dirty="0"/>
              <a:t> </a:t>
            </a:r>
            <a:r>
              <a:rPr lang="en-GB" dirty="0" err="1"/>
              <a:t>quis</a:t>
            </a:r>
            <a:r>
              <a:rPr lang="en-GB" dirty="0"/>
              <a:t> </a:t>
            </a:r>
            <a:r>
              <a:rPr lang="en-GB" dirty="0" err="1"/>
              <a:t>nisl</a:t>
            </a:r>
            <a:r>
              <a:rPr lang="en-GB" dirty="0"/>
              <a:t> </a:t>
            </a:r>
            <a:r>
              <a:rPr lang="en-GB" dirty="0" err="1"/>
              <a:t>adipiscing</a:t>
            </a:r>
            <a:r>
              <a:rPr lang="en-GB" dirty="0"/>
              <a:t>, </a:t>
            </a:r>
            <a:r>
              <a:rPr lang="en-GB" dirty="0" err="1"/>
              <a:t>interdum</a:t>
            </a:r>
            <a:r>
              <a:rPr lang="en-GB" dirty="0"/>
              <a:t> lorem id, </a:t>
            </a:r>
            <a:r>
              <a:rPr lang="en-GB" dirty="0" err="1"/>
              <a:t>convallis</a:t>
            </a:r>
            <a:r>
              <a:rPr lang="en-GB" dirty="0"/>
              <a:t> </a:t>
            </a:r>
            <a:r>
              <a:rPr lang="en-GB" dirty="0" err="1"/>
              <a:t>velit</a:t>
            </a:r>
            <a:r>
              <a:rPr lang="en-GB" dirty="0"/>
              <a:t>.</a:t>
            </a:r>
          </a:p>
          <a:p>
            <a:r>
              <a:rPr lang="en-GB" dirty="0" err="1"/>
              <a:t>Suspendisse</a:t>
            </a:r>
            <a:r>
              <a:rPr lang="en-GB" dirty="0"/>
              <a:t> </a:t>
            </a:r>
            <a:r>
              <a:rPr lang="en-GB" dirty="0" err="1"/>
              <a:t>rhoncus</a:t>
            </a:r>
            <a:r>
              <a:rPr lang="en-GB" dirty="0"/>
              <a:t> </a:t>
            </a:r>
            <a:r>
              <a:rPr lang="en-GB" dirty="0" err="1"/>
              <a:t>leo</a:t>
            </a:r>
            <a:r>
              <a:rPr lang="en-GB" dirty="0"/>
              <a:t> a </a:t>
            </a:r>
            <a:r>
              <a:rPr lang="en-GB" dirty="0" err="1"/>
              <a:t>iaculis</a:t>
            </a:r>
            <a:r>
              <a:rPr lang="en-GB" dirty="0"/>
              <a:t> </a:t>
            </a:r>
            <a:r>
              <a:rPr lang="en-GB" dirty="0" err="1"/>
              <a:t>congue</a:t>
            </a:r>
            <a:r>
              <a:rPr lang="en-GB" dirty="0"/>
              <a:t>.</a:t>
            </a:r>
          </a:p>
        </p:txBody>
      </p:sp>
    </p:spTree>
    <p:extLst>
      <p:ext uri="{BB962C8B-B14F-4D97-AF65-F5344CB8AC3E}">
        <p14:creationId xmlns:p14="http://schemas.microsoft.com/office/powerpoint/2010/main" val="200739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556745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Half text - Half bulletts">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txBox="1">
            <a:spLocks/>
          </p:cNvSpPr>
          <p:nvPr userDrawn="1"/>
        </p:nvSpPr>
        <p:spPr>
          <a:xfrm>
            <a:off x="1" y="6627496"/>
            <a:ext cx="482599" cy="217688"/>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1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fld id="{716BE850-9C8E-4CC7-B1EA-BC20DEBE6D10}" type="slidenum">
              <a:rPr lang="en-US" sz="1000" smtClean="0">
                <a:solidFill>
                  <a:schemeClr val="bg1"/>
                </a:solidFill>
                <a:latin typeface="Arial" panose="020B0604020202020204" pitchFamily="34" charset="0"/>
                <a:cs typeface="Arial" panose="020B0604020202020204" pitchFamily="34" charset="0"/>
              </a:rPr>
              <a:pPr algn="ctr"/>
              <a:t>‹#›</a:t>
            </a:fld>
            <a:endParaRPr lang="en-GB" sz="10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ctrTitle" hasCustomPrompt="1"/>
          </p:nvPr>
        </p:nvSpPr>
        <p:spPr>
          <a:xfrm>
            <a:off x="796800" y="21601"/>
            <a:ext cx="10363200" cy="722511"/>
          </a:xfrm>
          <a:prstGeom prst="rect">
            <a:avLst/>
          </a:prstGeom>
        </p:spPr>
        <p:txBody>
          <a:bodyPr/>
          <a:lstStyle>
            <a:lvl1pPr>
              <a:defRPr sz="3400" baseline="0">
                <a:solidFill>
                  <a:schemeClr val="accent2"/>
                </a:solidFill>
              </a:defRPr>
            </a:lvl1pPr>
          </a:lstStyle>
          <a:p>
            <a:r>
              <a:rPr lang="en-US" dirty="0"/>
              <a:t>PAGE TITLE TO</a:t>
            </a:r>
            <a:br>
              <a:rPr lang="en-US" dirty="0"/>
            </a:br>
            <a:r>
              <a:rPr lang="en-US" dirty="0"/>
              <a:t>BE INSERTED HERE</a:t>
            </a:r>
            <a:endParaRPr lang="en-GB" dirty="0"/>
          </a:p>
        </p:txBody>
      </p:sp>
      <p:sp>
        <p:nvSpPr>
          <p:cNvPr id="6" name="Subtitle 2"/>
          <p:cNvSpPr>
            <a:spLocks noGrp="1"/>
          </p:cNvSpPr>
          <p:nvPr>
            <p:ph type="subTitle" idx="1" hasCustomPrompt="1"/>
          </p:nvPr>
        </p:nvSpPr>
        <p:spPr>
          <a:xfrm>
            <a:off x="796800" y="957461"/>
            <a:ext cx="10369152"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HERE</a:t>
            </a:r>
            <a:endParaRPr lang="en-GB" dirty="0"/>
          </a:p>
        </p:txBody>
      </p:sp>
      <p:sp>
        <p:nvSpPr>
          <p:cNvPr id="7" name="Text Placeholder 8"/>
          <p:cNvSpPr>
            <a:spLocks noGrp="1"/>
          </p:cNvSpPr>
          <p:nvPr>
            <p:ph type="body" sz="quarter" idx="13" hasCustomPrompt="1"/>
          </p:nvPr>
        </p:nvSpPr>
        <p:spPr>
          <a:xfrm>
            <a:off x="796800" y="1747267"/>
            <a:ext cx="10369152" cy="1615058"/>
          </a:xfrm>
          <a:prstGeom prst="rect">
            <a:avLst/>
          </a:prstGeom>
        </p:spPr>
        <p:txBody>
          <a:bodyPr/>
          <a:lstStyle>
            <a:lvl1pPr marL="0" indent="0">
              <a:lnSpc>
                <a:spcPct val="100000"/>
              </a:lnSpc>
              <a:buClr>
                <a:srgbClr val="22268D"/>
              </a:buClr>
              <a:buFont typeface="Arial" panose="020B0604020202020204" pitchFamily="34" charset="0"/>
              <a:buNone/>
              <a:defRPr sz="1600" b="0">
                <a:solidFill>
                  <a:schemeClr val="tx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Aenean</a:t>
            </a:r>
            <a:r>
              <a:rPr lang="en-GB" dirty="0"/>
              <a:t> </a:t>
            </a:r>
            <a:r>
              <a:rPr lang="en-GB" dirty="0" err="1"/>
              <a:t>pulvinar</a:t>
            </a:r>
            <a:r>
              <a:rPr lang="en-GB" dirty="0"/>
              <a:t> </a:t>
            </a:r>
            <a:r>
              <a:rPr lang="en-GB" dirty="0" err="1"/>
              <a:t>nulla</a:t>
            </a:r>
            <a:r>
              <a:rPr lang="en-GB" dirty="0"/>
              <a:t> in lacus </a:t>
            </a:r>
            <a:r>
              <a:rPr lang="en-GB" dirty="0" err="1"/>
              <a:t>lacinia</a:t>
            </a:r>
            <a:r>
              <a:rPr lang="en-GB" dirty="0"/>
              <a:t> </a:t>
            </a:r>
            <a:r>
              <a:rPr lang="en-GB" dirty="0" err="1"/>
              <a:t>sagittis</a:t>
            </a:r>
            <a:r>
              <a:rPr lang="en-GB" dirty="0"/>
              <a:t>. </a:t>
            </a:r>
            <a:r>
              <a:rPr lang="en-GB" dirty="0" err="1"/>
              <a:t>Sed</a:t>
            </a:r>
            <a:r>
              <a:rPr lang="en-GB" dirty="0"/>
              <a:t> </a:t>
            </a:r>
            <a:r>
              <a:rPr lang="en-GB" dirty="0" err="1"/>
              <a:t>eget</a:t>
            </a:r>
            <a:r>
              <a:rPr lang="en-GB" dirty="0"/>
              <a:t> </a:t>
            </a:r>
            <a:r>
              <a:rPr lang="en-GB" dirty="0" err="1"/>
              <a:t>nisl</a:t>
            </a:r>
            <a:r>
              <a:rPr lang="en-GB" dirty="0"/>
              <a:t> vitae dui </a:t>
            </a:r>
            <a:r>
              <a:rPr lang="en-GB" dirty="0" err="1"/>
              <a:t>hendrerit</a:t>
            </a:r>
            <a:r>
              <a:rPr lang="en-GB" dirty="0"/>
              <a:t> </a:t>
            </a:r>
            <a:r>
              <a:rPr lang="en-GB" dirty="0" err="1"/>
              <a:t>tristique</a:t>
            </a:r>
            <a:r>
              <a:rPr lang="en-GB" dirty="0"/>
              <a:t>. </a:t>
            </a:r>
            <a:r>
              <a:rPr lang="en-GB" dirty="0" err="1"/>
              <a:t>Quisque</a:t>
            </a:r>
            <a:r>
              <a:rPr lang="en-GB" dirty="0"/>
              <a:t> </a:t>
            </a:r>
            <a:r>
              <a:rPr lang="en-GB" dirty="0" err="1"/>
              <a:t>viverra</a:t>
            </a:r>
            <a:r>
              <a:rPr lang="en-GB" dirty="0"/>
              <a:t> </a:t>
            </a:r>
            <a:r>
              <a:rPr lang="en-GB" dirty="0" err="1"/>
              <a:t>mollis</a:t>
            </a:r>
            <a:r>
              <a:rPr lang="en-GB" dirty="0"/>
              <a:t> </a:t>
            </a:r>
            <a:r>
              <a:rPr lang="en-GB" dirty="0" err="1"/>
              <a:t>tincidunt</a:t>
            </a:r>
            <a:r>
              <a:rPr lang="en-GB" dirty="0"/>
              <a:t>. </a:t>
            </a:r>
            <a:r>
              <a:rPr lang="en-GB" dirty="0" err="1"/>
              <a:t>Aenean</a:t>
            </a:r>
            <a:r>
              <a:rPr lang="en-GB" dirty="0"/>
              <a:t> </a:t>
            </a:r>
            <a:r>
              <a:rPr lang="en-GB" dirty="0" err="1"/>
              <a:t>scelerisque</a:t>
            </a:r>
            <a:r>
              <a:rPr lang="en-GB" dirty="0"/>
              <a:t>, </a:t>
            </a:r>
            <a:r>
              <a:rPr lang="en-GB" dirty="0" err="1"/>
              <a:t>augue</a:t>
            </a:r>
            <a:r>
              <a:rPr lang="en-GB" dirty="0"/>
              <a:t> </a:t>
            </a:r>
            <a:r>
              <a:rPr lang="en-GB" dirty="0" err="1"/>
              <a:t>auctor</a:t>
            </a:r>
            <a:r>
              <a:rPr lang="en-GB" dirty="0"/>
              <a:t> </a:t>
            </a:r>
            <a:r>
              <a:rPr lang="en-GB" dirty="0" err="1"/>
              <a:t>placerat</a:t>
            </a:r>
            <a:r>
              <a:rPr lang="en-GB" dirty="0"/>
              <a:t> </a:t>
            </a:r>
            <a:r>
              <a:rPr lang="en-GB" dirty="0" err="1"/>
              <a:t>ultricies</a:t>
            </a:r>
            <a:r>
              <a:rPr lang="en-GB" dirty="0"/>
              <a:t>, lorem </a:t>
            </a:r>
            <a:r>
              <a:rPr lang="en-GB" dirty="0" err="1"/>
              <a:t>leo</a:t>
            </a:r>
            <a:r>
              <a:rPr lang="en-GB" dirty="0"/>
              <a:t> </a:t>
            </a:r>
            <a:r>
              <a:rPr lang="en-GB" dirty="0" err="1"/>
              <a:t>condimentum</a:t>
            </a:r>
            <a:r>
              <a:rPr lang="en-GB" dirty="0"/>
              <a:t> </a:t>
            </a:r>
            <a:r>
              <a:rPr lang="en-GB" dirty="0" err="1"/>
              <a:t>mauris</a:t>
            </a:r>
            <a:r>
              <a:rPr lang="en-GB" dirty="0"/>
              <a:t>, </a:t>
            </a:r>
            <a:r>
              <a:rPr lang="en-GB" dirty="0" err="1"/>
              <a:t>vel</a:t>
            </a:r>
            <a:r>
              <a:rPr lang="en-GB" dirty="0"/>
              <a:t> </a:t>
            </a:r>
            <a:r>
              <a:rPr lang="en-GB" dirty="0" err="1"/>
              <a:t>ullamcorper</a:t>
            </a:r>
            <a:r>
              <a:rPr lang="en-GB" dirty="0"/>
              <a:t> </a:t>
            </a:r>
            <a:r>
              <a:rPr lang="en-GB" dirty="0" err="1"/>
              <a:t>risus</a:t>
            </a:r>
            <a:r>
              <a:rPr lang="en-GB" dirty="0"/>
              <a:t> </a:t>
            </a:r>
            <a:r>
              <a:rPr lang="en-GB" dirty="0" err="1"/>
              <a:t>leo</a:t>
            </a:r>
            <a:r>
              <a:rPr lang="en-GB" dirty="0"/>
              <a:t> in </a:t>
            </a:r>
            <a:r>
              <a:rPr lang="en-GB" dirty="0" err="1"/>
              <a:t>lectus</a:t>
            </a:r>
            <a:r>
              <a:rPr lang="en-GB" dirty="0"/>
              <a:t>.</a:t>
            </a:r>
          </a:p>
        </p:txBody>
      </p:sp>
      <p:sp>
        <p:nvSpPr>
          <p:cNvPr id="8" name="Text Placeholder 8"/>
          <p:cNvSpPr>
            <a:spLocks noGrp="1"/>
          </p:cNvSpPr>
          <p:nvPr>
            <p:ph type="body" sz="quarter" idx="14" hasCustomPrompt="1"/>
          </p:nvPr>
        </p:nvSpPr>
        <p:spPr>
          <a:xfrm>
            <a:off x="796800" y="3400425"/>
            <a:ext cx="10369152" cy="2252092"/>
          </a:xfrm>
          <a:prstGeom prst="rect">
            <a:avLst/>
          </a:prstGeom>
        </p:spPr>
        <p:txBody>
          <a:bodyPr/>
          <a:lstStyle>
            <a:lvl1pPr marL="285750" indent="-285750">
              <a:lnSpc>
                <a:spcPct val="100000"/>
              </a:lnSpc>
              <a:buClr>
                <a:srgbClr val="232762"/>
              </a:buClr>
              <a:buFont typeface="Arial" panose="020B0604020202020204" pitchFamily="34" charset="0"/>
              <a:buChar char="•"/>
              <a:defRPr sz="1600" b="0">
                <a:solidFill>
                  <a:schemeClr val="tx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err="1"/>
              <a:t>Nulla</a:t>
            </a:r>
            <a:r>
              <a:rPr lang="en-GB" dirty="0"/>
              <a:t> </a:t>
            </a:r>
            <a:r>
              <a:rPr lang="en-GB" dirty="0" err="1"/>
              <a:t>quis</a:t>
            </a:r>
            <a:r>
              <a:rPr lang="en-GB" dirty="0"/>
              <a:t> </a:t>
            </a:r>
            <a:r>
              <a:rPr lang="en-GB" dirty="0" err="1"/>
              <a:t>nisl</a:t>
            </a:r>
            <a:r>
              <a:rPr lang="en-GB" dirty="0"/>
              <a:t> </a:t>
            </a:r>
            <a:r>
              <a:rPr lang="en-GB" dirty="0" err="1"/>
              <a:t>adipiscing</a:t>
            </a:r>
            <a:r>
              <a:rPr lang="en-GB" dirty="0"/>
              <a:t>, </a:t>
            </a:r>
            <a:r>
              <a:rPr lang="en-GB" dirty="0" err="1"/>
              <a:t>interdum</a:t>
            </a:r>
            <a:r>
              <a:rPr lang="en-GB" dirty="0"/>
              <a:t> lorem id, </a:t>
            </a:r>
            <a:r>
              <a:rPr lang="en-GB" dirty="0" err="1"/>
              <a:t>convallis</a:t>
            </a:r>
            <a:r>
              <a:rPr lang="en-GB" dirty="0"/>
              <a:t> </a:t>
            </a:r>
            <a:r>
              <a:rPr lang="en-GB" dirty="0" err="1"/>
              <a:t>velit</a:t>
            </a:r>
            <a:r>
              <a:rPr lang="en-GB" dirty="0"/>
              <a:t>.</a:t>
            </a:r>
          </a:p>
          <a:p>
            <a:r>
              <a:rPr lang="en-GB" dirty="0" err="1"/>
              <a:t>Suspendisse</a:t>
            </a:r>
            <a:r>
              <a:rPr lang="en-GB" dirty="0"/>
              <a:t> </a:t>
            </a:r>
            <a:r>
              <a:rPr lang="en-GB" dirty="0" err="1"/>
              <a:t>rhoncus</a:t>
            </a:r>
            <a:r>
              <a:rPr lang="en-GB" dirty="0"/>
              <a:t> </a:t>
            </a:r>
            <a:r>
              <a:rPr lang="en-GB" dirty="0" err="1"/>
              <a:t>leo</a:t>
            </a:r>
            <a:r>
              <a:rPr lang="en-GB" dirty="0"/>
              <a:t> a </a:t>
            </a:r>
            <a:r>
              <a:rPr lang="en-GB" dirty="0" err="1"/>
              <a:t>iaculis</a:t>
            </a:r>
            <a:r>
              <a:rPr lang="en-GB" dirty="0"/>
              <a:t> </a:t>
            </a:r>
            <a:r>
              <a:rPr lang="en-GB" dirty="0" err="1"/>
              <a:t>congue</a:t>
            </a:r>
            <a:r>
              <a:rPr lang="en-GB" dirty="0"/>
              <a:t>.</a:t>
            </a:r>
          </a:p>
          <a:p>
            <a:r>
              <a:rPr lang="en-GB" dirty="0" err="1"/>
              <a:t>Nulla</a:t>
            </a:r>
            <a:r>
              <a:rPr lang="en-GB" dirty="0"/>
              <a:t> </a:t>
            </a:r>
            <a:r>
              <a:rPr lang="en-GB" dirty="0" err="1"/>
              <a:t>vestibulum</a:t>
            </a:r>
            <a:r>
              <a:rPr lang="en-GB" dirty="0"/>
              <a:t> </a:t>
            </a:r>
            <a:r>
              <a:rPr lang="en-GB" dirty="0" err="1"/>
              <a:t>arcu</a:t>
            </a:r>
            <a:r>
              <a:rPr lang="en-GB" dirty="0"/>
              <a:t> at gravida </a:t>
            </a:r>
            <a:r>
              <a:rPr lang="en-GB" dirty="0" err="1"/>
              <a:t>tristique</a:t>
            </a:r>
            <a:r>
              <a:rPr lang="en-GB" dirty="0"/>
              <a:t>.</a:t>
            </a:r>
          </a:p>
          <a:p>
            <a:r>
              <a:rPr lang="en-GB" dirty="0" err="1"/>
              <a:t>Sed</a:t>
            </a:r>
            <a:r>
              <a:rPr lang="en-GB" dirty="0"/>
              <a:t> </a:t>
            </a:r>
            <a:r>
              <a:rPr lang="en-GB" dirty="0" err="1"/>
              <a:t>commodo</a:t>
            </a:r>
            <a:r>
              <a:rPr lang="en-GB" dirty="0"/>
              <a:t> </a:t>
            </a:r>
            <a:r>
              <a:rPr lang="en-GB" dirty="0" err="1"/>
              <a:t>massa</a:t>
            </a:r>
            <a:r>
              <a:rPr lang="en-GB" dirty="0"/>
              <a:t> et </a:t>
            </a:r>
            <a:r>
              <a:rPr lang="en-GB" dirty="0" err="1"/>
              <a:t>sem</a:t>
            </a:r>
            <a:r>
              <a:rPr lang="en-GB" dirty="0"/>
              <a:t> </a:t>
            </a:r>
            <a:r>
              <a:rPr lang="en-GB" dirty="0" err="1"/>
              <a:t>rhoncus</a:t>
            </a:r>
            <a:r>
              <a:rPr lang="en-GB" dirty="0"/>
              <a:t> semper.</a:t>
            </a:r>
          </a:p>
        </p:txBody>
      </p:sp>
    </p:spTree>
    <p:extLst>
      <p:ext uri="{BB962C8B-B14F-4D97-AF65-F5344CB8AC3E}">
        <p14:creationId xmlns:p14="http://schemas.microsoft.com/office/powerpoint/2010/main" val="272886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White single headin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txBox="1">
            <a:spLocks/>
          </p:cNvSpPr>
          <p:nvPr userDrawn="1"/>
        </p:nvSpPr>
        <p:spPr>
          <a:xfrm>
            <a:off x="1" y="6627496"/>
            <a:ext cx="482599" cy="217688"/>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1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fld id="{716BE850-9C8E-4CC7-B1EA-BC20DEBE6D10}" type="slidenum">
              <a:rPr lang="en-US" sz="1000" smtClean="0">
                <a:solidFill>
                  <a:schemeClr val="bg1"/>
                </a:solidFill>
                <a:latin typeface="Arial" panose="020B0604020202020204" pitchFamily="34" charset="0"/>
                <a:cs typeface="Arial" panose="020B0604020202020204" pitchFamily="34" charset="0"/>
              </a:rPr>
              <a:pPr algn="ctr"/>
              <a:t>‹#›</a:t>
            </a:fld>
            <a:endParaRPr lang="en-GB" sz="10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ctrTitle" hasCustomPrompt="1"/>
          </p:nvPr>
        </p:nvSpPr>
        <p:spPr>
          <a:xfrm>
            <a:off x="837869" y="1"/>
            <a:ext cx="10363200" cy="722511"/>
          </a:xfrm>
          <a:prstGeom prst="rect">
            <a:avLst/>
          </a:prstGeom>
        </p:spPr>
        <p:txBody>
          <a:bodyPr/>
          <a:lstStyle>
            <a:lvl1pPr>
              <a:defRPr sz="3400" baseline="0">
                <a:solidFill>
                  <a:schemeClr val="accent2"/>
                </a:solidFill>
              </a:defRPr>
            </a:lvl1pPr>
          </a:lstStyle>
          <a:p>
            <a:r>
              <a:rPr lang="en-US" dirty="0"/>
              <a:t>PAGE TITLE TO BE INSERTED HERE</a:t>
            </a:r>
            <a:endParaRPr lang="en-GB" dirty="0"/>
          </a:p>
        </p:txBody>
      </p:sp>
    </p:spTree>
    <p:extLst>
      <p:ext uri="{BB962C8B-B14F-4D97-AF65-F5344CB8AC3E}">
        <p14:creationId xmlns:p14="http://schemas.microsoft.com/office/powerpoint/2010/main" val="347595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ZA" sz="1800">
                  <a:latin typeface="Arial" charset="0"/>
                  <a:ea typeface="ＭＳ Ｐゴシック" charset="-128"/>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ZA" sz="1800">
                  <a:latin typeface="Arial" charset="0"/>
                  <a:ea typeface="ＭＳ Ｐゴシック" charset="-128"/>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ZA" sz="1800">
                  <a:latin typeface="Arial" charset="0"/>
                  <a:ea typeface="ＭＳ Ｐゴシック" charset="-128"/>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ZA" sz="1800">
                  <a:latin typeface="Arial" charset="0"/>
                  <a:ea typeface="ＭＳ Ｐゴシック" charset="-128"/>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ZA" sz="1800">
                <a:latin typeface="Arial" charset="0"/>
                <a:ea typeface="ＭＳ Ｐゴシック" charset="-128"/>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ZA" sz="1800">
                <a:latin typeface="Arial" charset="0"/>
                <a:ea typeface="ＭＳ Ｐゴシック" charset="-128"/>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ZA" sz="1800">
                <a:latin typeface="Arial" charset="0"/>
                <a:ea typeface="ＭＳ Ｐゴシック" charset="-128"/>
              </a:endParaRPr>
            </a:p>
          </p:txBody>
        </p:sp>
      </p:grpSp>
      <p:sp>
        <p:nvSpPr>
          <p:cNvPr id="4108" name="Rectangle 12"/>
          <p:cNvSpPr>
            <a:spLocks noGrp="1" noChangeArrowheads="1"/>
          </p:cNvSpPr>
          <p:nvPr>
            <p:ph type="ctrTitle"/>
          </p:nvPr>
        </p:nvSpPr>
        <p:spPr>
          <a:xfrm>
            <a:off x="1320800" y="1828800"/>
            <a:ext cx="10363200" cy="1143000"/>
          </a:xfrm>
        </p:spPr>
        <p:txBody>
          <a:bodyPr/>
          <a:lstStyle>
            <a:lvl1pPr>
              <a:defRPr/>
            </a:lvl1pPr>
          </a:lstStyle>
          <a:p>
            <a:r>
              <a:rPr lang="ja-JP" altLang="en-US"/>
              <a:t>マスタ タイトルの書式設定</a:t>
            </a:r>
          </a:p>
        </p:txBody>
      </p:sp>
      <p:sp>
        <p:nvSpPr>
          <p:cNvPr id="410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ltLang="ja-JP"/>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ja-JP"/>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fld id="{98C9F9F2-38B1-4489-9F89-8329A223BE85}" type="slidenum">
              <a:rPr lang="en-US" altLang="ja-JP"/>
              <a:pPr/>
              <a:t>‹#›</a:t>
            </a:fld>
            <a:endParaRPr lang="en-US" altLang="ja-JP"/>
          </a:p>
        </p:txBody>
      </p:sp>
    </p:spTree>
    <p:extLst>
      <p:ext uri="{BB962C8B-B14F-4D97-AF65-F5344CB8AC3E}">
        <p14:creationId xmlns:p14="http://schemas.microsoft.com/office/powerpoint/2010/main" val="719058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9ABFCAE4-CF3A-4D28-A295-CF79579C1A4A}" type="slidenum">
              <a:rPr lang="en-US" altLang="ja-JP"/>
              <a:pPr/>
              <a:t>‹#›</a:t>
            </a:fld>
            <a:endParaRPr lang="en-US" altLang="ja-JP"/>
          </a:p>
        </p:txBody>
      </p:sp>
    </p:spTree>
    <p:extLst>
      <p:ext uri="{BB962C8B-B14F-4D97-AF65-F5344CB8AC3E}">
        <p14:creationId xmlns:p14="http://schemas.microsoft.com/office/powerpoint/2010/main" val="1492519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AF36D60B-9E7A-49AF-ADB0-57301F8D8699}" type="slidenum">
              <a:rPr lang="en-US" altLang="ja-JP"/>
              <a:pPr/>
              <a:t>‹#›</a:t>
            </a:fld>
            <a:endParaRPr lang="en-US" altLang="ja-JP"/>
          </a:p>
        </p:txBody>
      </p:sp>
    </p:spTree>
    <p:extLst>
      <p:ext uri="{BB962C8B-B14F-4D97-AF65-F5344CB8AC3E}">
        <p14:creationId xmlns:p14="http://schemas.microsoft.com/office/powerpoint/2010/main" val="153323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E426B618-219C-41AC-893B-B1831C6047D8}" type="slidenum">
              <a:rPr lang="en-US" altLang="ja-JP"/>
              <a:pPr/>
              <a:t>‹#›</a:t>
            </a:fld>
            <a:endParaRPr lang="en-US" altLang="ja-JP"/>
          </a:p>
        </p:txBody>
      </p:sp>
    </p:spTree>
    <p:extLst>
      <p:ext uri="{BB962C8B-B14F-4D97-AF65-F5344CB8AC3E}">
        <p14:creationId xmlns:p14="http://schemas.microsoft.com/office/powerpoint/2010/main" val="2495943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fld id="{B133E69B-6B19-4392-ACF4-04905964827C}" type="slidenum">
              <a:rPr lang="en-US" altLang="ja-JP"/>
              <a:pPr/>
              <a:t>‹#›</a:t>
            </a:fld>
            <a:endParaRPr lang="en-US" altLang="ja-JP"/>
          </a:p>
        </p:txBody>
      </p:sp>
    </p:spTree>
    <p:extLst>
      <p:ext uri="{BB962C8B-B14F-4D97-AF65-F5344CB8AC3E}">
        <p14:creationId xmlns:p14="http://schemas.microsoft.com/office/powerpoint/2010/main" val="4105363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fld id="{72253BDB-1522-491B-9796-A8184D9BEB72}" type="slidenum">
              <a:rPr lang="en-US" altLang="ja-JP"/>
              <a:pPr/>
              <a:t>‹#›</a:t>
            </a:fld>
            <a:endParaRPr lang="en-US" altLang="ja-JP"/>
          </a:p>
        </p:txBody>
      </p:sp>
    </p:spTree>
    <p:extLst>
      <p:ext uri="{BB962C8B-B14F-4D97-AF65-F5344CB8AC3E}">
        <p14:creationId xmlns:p14="http://schemas.microsoft.com/office/powerpoint/2010/main" val="616372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fld id="{3422B482-36CA-4940-86AA-8549D0092C61}" type="slidenum">
              <a:rPr lang="en-US" altLang="ja-JP"/>
              <a:pPr/>
              <a:t>‹#›</a:t>
            </a:fld>
            <a:endParaRPr lang="en-US" altLang="ja-JP"/>
          </a:p>
        </p:txBody>
      </p:sp>
    </p:spTree>
    <p:extLst>
      <p:ext uri="{BB962C8B-B14F-4D97-AF65-F5344CB8AC3E}">
        <p14:creationId xmlns:p14="http://schemas.microsoft.com/office/powerpoint/2010/main" val="367533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AA1E7057-5216-41E5-B275-10040C76713C}" type="slidenum">
              <a:rPr lang="en-US" altLang="ja-JP"/>
              <a:pPr/>
              <a:t>‹#›</a:t>
            </a:fld>
            <a:endParaRPr lang="en-US" altLang="ja-JP"/>
          </a:p>
        </p:txBody>
      </p:sp>
    </p:spTree>
    <p:extLst>
      <p:ext uri="{BB962C8B-B14F-4D97-AF65-F5344CB8AC3E}">
        <p14:creationId xmlns:p14="http://schemas.microsoft.com/office/powerpoint/2010/main" val="230816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2041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A28FEBD9-B854-4352-AE85-F90D67146BFD}" type="slidenum">
              <a:rPr lang="en-US" altLang="ja-JP"/>
              <a:pPr/>
              <a:t>‹#›</a:t>
            </a:fld>
            <a:endParaRPr lang="en-US" altLang="ja-JP"/>
          </a:p>
        </p:txBody>
      </p:sp>
    </p:spTree>
    <p:extLst>
      <p:ext uri="{BB962C8B-B14F-4D97-AF65-F5344CB8AC3E}">
        <p14:creationId xmlns:p14="http://schemas.microsoft.com/office/powerpoint/2010/main" val="383086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C461119D-56ED-41FD-B3B7-39DF3B4B5FB3}" type="slidenum">
              <a:rPr lang="en-US" altLang="ja-JP"/>
              <a:pPr/>
              <a:t>‹#›</a:t>
            </a:fld>
            <a:endParaRPr lang="en-US" altLang="ja-JP"/>
          </a:p>
        </p:txBody>
      </p:sp>
    </p:spTree>
    <p:extLst>
      <p:ext uri="{BB962C8B-B14F-4D97-AF65-F5344CB8AC3E}">
        <p14:creationId xmlns:p14="http://schemas.microsoft.com/office/powerpoint/2010/main" val="220218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B15267A5-2526-493D-8899-9266F86956F8}" type="slidenum">
              <a:rPr lang="en-US" altLang="ja-JP"/>
              <a:pPr/>
              <a:t>‹#›</a:t>
            </a:fld>
            <a:endParaRPr lang="en-US" altLang="ja-JP"/>
          </a:p>
        </p:txBody>
      </p:sp>
    </p:spTree>
    <p:extLst>
      <p:ext uri="{BB962C8B-B14F-4D97-AF65-F5344CB8AC3E}">
        <p14:creationId xmlns:p14="http://schemas.microsoft.com/office/powerpoint/2010/main" val="2583758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a:ln/>
        </p:spPr>
        <p:txBody>
          <a:bodyPr/>
          <a:lstStyle>
            <a:lvl1pPr>
              <a:defRPr/>
            </a:lvl1pPr>
          </a:lstStyle>
          <a:p>
            <a:fld id="{CE750E3D-4496-427E-9B8A-11B8BA409C09}" type="slidenum">
              <a:rPr lang="en-US" altLang="ja-JP"/>
              <a:pPr/>
              <a:t>‹#›</a:t>
            </a:fld>
            <a:endParaRPr lang="en-US" altLang="ja-JP"/>
          </a:p>
        </p:txBody>
      </p:sp>
    </p:spTree>
    <p:extLst>
      <p:ext uri="{BB962C8B-B14F-4D97-AF65-F5344CB8AC3E}">
        <p14:creationId xmlns:p14="http://schemas.microsoft.com/office/powerpoint/2010/main" val="698856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98322D96-3445-47B2-B8ED-7DC0559D4679}" type="slidenum">
              <a:rPr lang="en-US" altLang="ja-JP"/>
              <a:pPr/>
              <a:t>‹#›</a:t>
            </a:fld>
            <a:endParaRPr lang="en-US" altLang="ja-JP"/>
          </a:p>
        </p:txBody>
      </p:sp>
    </p:spTree>
    <p:extLst>
      <p:ext uri="{BB962C8B-B14F-4D97-AF65-F5344CB8AC3E}">
        <p14:creationId xmlns:p14="http://schemas.microsoft.com/office/powerpoint/2010/main" val="2364781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endParaRPr lang="en-ZA"/>
          </a:p>
        </p:txBody>
      </p:sp>
      <p:sp>
        <p:nvSpPr>
          <p:cNvPr id="3" name="Content Placeholder 2"/>
          <p:cNvSpPr>
            <a:spLocks noGrp="1"/>
          </p:cNvSpPr>
          <p:nvPr>
            <p:ph sz="quarter" idx="1"/>
          </p:nvPr>
        </p:nvSpPr>
        <p:spPr>
          <a:xfrm>
            <a:off x="15769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15769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half" idx="3"/>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a:ln/>
        </p:spPr>
        <p:txBody>
          <a:bodyPr/>
          <a:lstStyle>
            <a:lvl1pPr>
              <a:defRPr/>
            </a:lvl1pPr>
          </a:lstStyle>
          <a:p>
            <a:fld id="{CF6CACEA-E429-4F1F-9F64-604C1969C099}" type="slidenum">
              <a:rPr lang="en-US" altLang="ja-JP"/>
              <a:pPr/>
              <a:t>‹#›</a:t>
            </a:fld>
            <a:endParaRPr lang="en-US" altLang="ja-JP"/>
          </a:p>
        </p:txBody>
      </p:sp>
    </p:spTree>
    <p:extLst>
      <p:ext uri="{BB962C8B-B14F-4D97-AF65-F5344CB8AC3E}">
        <p14:creationId xmlns:p14="http://schemas.microsoft.com/office/powerpoint/2010/main" val="569431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rot="5400000">
            <a:off x="-2471208" y="3207809"/>
            <a:ext cx="6254750" cy="296333"/>
            <a:chOff x="288" y="873"/>
            <a:chExt cx="5184" cy="78"/>
          </a:xfrm>
        </p:grpSpPr>
        <p:sp>
          <p:nvSpPr>
            <p:cNvPr id="5" name="Line 6"/>
            <p:cNvSpPr>
              <a:spLocks noChangeShapeType="1"/>
            </p:cNvSpPr>
            <p:nvPr/>
          </p:nvSpPr>
          <p:spPr bwMode="auto">
            <a:xfrm>
              <a:off x="288" y="912"/>
              <a:ext cx="5184" cy="0"/>
            </a:xfrm>
            <a:prstGeom prst="line">
              <a:avLst/>
            </a:prstGeom>
            <a:noFill/>
            <a:ln w="38100">
              <a:solidFill>
                <a:srgbClr val="CC3300"/>
              </a:solidFill>
              <a:round/>
              <a:headEnd/>
              <a:tailEnd/>
            </a:ln>
            <a:effectLst/>
          </p:spPr>
          <p:txBody>
            <a:bodyPr/>
            <a:lstStyle/>
            <a:p>
              <a:pPr fontAlgn="auto">
                <a:spcBef>
                  <a:spcPts val="0"/>
                </a:spcBef>
                <a:spcAft>
                  <a:spcPts val="0"/>
                </a:spcAft>
                <a:defRPr/>
              </a:pPr>
              <a:endParaRPr lang="en-ZA" sz="1800">
                <a:latin typeface="+mn-lt"/>
                <a:cs typeface="+mn-cs"/>
              </a:endParaRPr>
            </a:p>
          </p:txBody>
        </p:sp>
        <p:sp>
          <p:nvSpPr>
            <p:cNvPr id="6" name="Line 7"/>
            <p:cNvSpPr>
              <a:spLocks noChangeShapeType="1"/>
            </p:cNvSpPr>
            <p:nvPr/>
          </p:nvSpPr>
          <p:spPr bwMode="auto">
            <a:xfrm>
              <a:off x="288" y="951"/>
              <a:ext cx="5184" cy="0"/>
            </a:xfrm>
            <a:prstGeom prst="line">
              <a:avLst/>
            </a:prstGeom>
            <a:noFill/>
            <a:ln w="38100">
              <a:solidFill>
                <a:srgbClr val="0033CC"/>
              </a:solidFill>
              <a:round/>
              <a:headEnd/>
              <a:tailEnd/>
            </a:ln>
            <a:effectLst/>
          </p:spPr>
          <p:txBody>
            <a:bodyPr/>
            <a:lstStyle/>
            <a:p>
              <a:pPr fontAlgn="auto">
                <a:spcBef>
                  <a:spcPts val="0"/>
                </a:spcBef>
                <a:spcAft>
                  <a:spcPts val="0"/>
                </a:spcAft>
                <a:defRPr/>
              </a:pPr>
              <a:endParaRPr lang="en-ZA" sz="1800">
                <a:latin typeface="+mn-lt"/>
                <a:cs typeface="+mn-cs"/>
              </a:endParaRPr>
            </a:p>
          </p:txBody>
        </p:sp>
        <p:sp>
          <p:nvSpPr>
            <p:cNvPr id="7" name="Line 8"/>
            <p:cNvSpPr>
              <a:spLocks noChangeShapeType="1"/>
            </p:cNvSpPr>
            <p:nvPr/>
          </p:nvSpPr>
          <p:spPr bwMode="auto">
            <a:xfrm>
              <a:off x="288" y="873"/>
              <a:ext cx="5184" cy="0"/>
            </a:xfrm>
            <a:prstGeom prst="line">
              <a:avLst/>
            </a:prstGeom>
            <a:noFill/>
            <a:ln w="38100">
              <a:solidFill>
                <a:srgbClr val="008000"/>
              </a:solidFill>
              <a:round/>
              <a:headEnd/>
              <a:tailEnd/>
            </a:ln>
            <a:effectLst/>
          </p:spPr>
          <p:txBody>
            <a:bodyPr/>
            <a:lstStyle/>
            <a:p>
              <a:pPr fontAlgn="auto">
                <a:spcBef>
                  <a:spcPts val="0"/>
                </a:spcBef>
                <a:spcAft>
                  <a:spcPts val="0"/>
                </a:spcAft>
                <a:defRPr/>
              </a:pPr>
              <a:endParaRPr lang="en-ZA" sz="1800">
                <a:latin typeface="+mn-lt"/>
                <a:cs typeface="+mn-cs"/>
              </a:endParaRPr>
            </a:p>
          </p:txBody>
        </p:sp>
      </p:grpSp>
      <p:pic>
        <p:nvPicPr>
          <p:cNvPr id="8" name="Picture 10" descr="CoatofA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685" y="214313"/>
            <a:ext cx="24003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ctrTitle"/>
          </p:nvPr>
        </p:nvSpPr>
        <p:spPr>
          <a:xfrm>
            <a:off x="1066221" y="2362201"/>
            <a:ext cx="10769600" cy="1470025"/>
          </a:xfrm>
        </p:spPr>
        <p:txBody>
          <a:bodyPr/>
          <a:lstStyle>
            <a:lvl1pPr>
              <a:defRPr sz="4000"/>
            </a:lvl1pPr>
          </a:lstStyle>
          <a:p>
            <a:r>
              <a:rPr lang="en-US"/>
              <a:t>Click to edit Master title style</a:t>
            </a:r>
            <a:endParaRPr lang="en-US" dirty="0"/>
          </a:p>
        </p:txBody>
      </p:sp>
      <p:sp>
        <p:nvSpPr>
          <p:cNvPr id="92163" name="Rectangle 3"/>
          <p:cNvSpPr>
            <a:spLocks noGrp="1" noChangeArrowheads="1"/>
          </p:cNvSpPr>
          <p:nvPr>
            <p:ph type="subTitle" idx="1"/>
          </p:nvPr>
        </p:nvSpPr>
        <p:spPr>
          <a:xfrm>
            <a:off x="1068252" y="4495800"/>
            <a:ext cx="10871200" cy="1447800"/>
          </a:xfrm>
        </p:spPr>
        <p:txBody>
          <a:bodyPr/>
          <a:lstStyle>
            <a:lvl1pPr marL="0" indent="0">
              <a:buFontTx/>
              <a:buNone/>
              <a:defRPr sz="3000" b="1"/>
            </a:lvl1pPr>
          </a:lstStyle>
          <a:p>
            <a:r>
              <a:rPr lang="en-US"/>
              <a:t>Click to edit Master subtitle style</a:t>
            </a:r>
            <a:endParaRPr lang="en-IN" dirty="0"/>
          </a:p>
        </p:txBody>
      </p:sp>
    </p:spTree>
    <p:extLst>
      <p:ext uri="{BB962C8B-B14F-4D97-AF65-F5344CB8AC3E}">
        <p14:creationId xmlns:p14="http://schemas.microsoft.com/office/powerpoint/2010/main" val="2875412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Rectang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3876001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1907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462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462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15472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462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462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989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811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209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p:cNvSpPr>
            <a:spLocks noGrp="1"/>
          </p:cNvSpPr>
          <p:nvPr>
            <p:ph type="body" sz="quarter" idx="3"/>
          </p:nvPr>
        </p:nvSpPr>
        <p:spPr>
          <a:xfrm>
            <a:off x="6193368" y="15811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209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810868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35087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501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0364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9833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4001751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9436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28600"/>
            <a:ext cx="80264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91879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38758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600" y="1646238"/>
            <a:ext cx="10972800" cy="4525962"/>
          </a:xfrm>
        </p:spPr>
        <p:txBody>
          <a:bodyPr/>
          <a:lstStyle/>
          <a:p>
            <a:pPr lvl="0"/>
            <a:r>
              <a:rPr lang="en-US" noProof="0"/>
              <a:t>Click icon to add chart</a:t>
            </a:r>
            <a:endParaRPr lang="en-ZA" noProof="0"/>
          </a:p>
        </p:txBody>
      </p:sp>
      <p:sp>
        <p:nvSpPr>
          <p:cNvPr id="4" name="Rectang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257979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0187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72667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9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245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162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6167" y="228600"/>
            <a:ext cx="1087966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500188"/>
            <a:ext cx="10972800" cy="4672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1" name="Rectangle 5"/>
          <p:cNvSpPr>
            <a:spLocks noChangeArrowheads="1"/>
          </p:cNvSpPr>
          <p:nvPr/>
        </p:nvSpPr>
        <p:spPr bwMode="auto">
          <a:xfrm>
            <a:off x="8722784" y="6473825"/>
            <a:ext cx="2844800" cy="247650"/>
          </a:xfrm>
          <a:prstGeom prst="rect">
            <a:avLst/>
          </a:prstGeom>
          <a:noFill/>
          <a:ln w="9525">
            <a:noFill/>
            <a:miter lim="800000"/>
            <a:headEnd/>
            <a:tailEnd/>
          </a:ln>
          <a:effectLst/>
        </p:spPr>
        <p:txBody>
          <a:bodyPr/>
          <a:lstStyle/>
          <a:p>
            <a:pPr algn="r" fontAlgn="auto">
              <a:spcBef>
                <a:spcPts val="0"/>
              </a:spcBef>
              <a:spcAft>
                <a:spcPts val="0"/>
              </a:spcAft>
              <a:defRPr/>
            </a:pPr>
            <a:r>
              <a:rPr lang="en-US" sz="1100" dirty="0">
                <a:latin typeface="+mn-lt"/>
                <a:cs typeface="+mn-cs"/>
              </a:rPr>
              <a:t>Unit 0: Slide </a:t>
            </a:r>
            <a:fld id="{7DABB02D-E172-4028-8B7E-332B73617CDB}" type="slidenum">
              <a:rPr lang="en-US" sz="1100">
                <a:latin typeface="+mn-lt"/>
                <a:cs typeface="+mn-cs"/>
              </a:rPr>
              <a:pPr algn="r" fontAlgn="auto">
                <a:spcBef>
                  <a:spcPts val="0"/>
                </a:spcBef>
                <a:spcAft>
                  <a:spcPts val="0"/>
                </a:spcAft>
                <a:defRPr/>
              </a:pPr>
              <a:t>‹#›</a:t>
            </a:fld>
            <a:endParaRPr lang="en-US" sz="1100" dirty="0">
              <a:latin typeface="+mn-lt"/>
              <a:cs typeface="+mn-cs"/>
            </a:endParaRPr>
          </a:p>
        </p:txBody>
      </p:sp>
      <p:grpSp>
        <p:nvGrpSpPr>
          <p:cNvPr id="1029" name="Group 9"/>
          <p:cNvGrpSpPr>
            <a:grpSpLocks/>
          </p:cNvGrpSpPr>
          <p:nvPr/>
        </p:nvGrpSpPr>
        <p:grpSpPr bwMode="auto">
          <a:xfrm>
            <a:off x="609600" y="1285875"/>
            <a:ext cx="10972800" cy="152400"/>
            <a:chOff x="457200" y="1447800"/>
            <a:chExt cx="8229600" cy="152400"/>
          </a:xfrm>
        </p:grpSpPr>
        <p:sp>
          <p:nvSpPr>
            <p:cNvPr id="91142" name="Line 6"/>
            <p:cNvSpPr>
              <a:spLocks noChangeShapeType="1"/>
            </p:cNvSpPr>
            <p:nvPr/>
          </p:nvSpPr>
          <p:spPr bwMode="auto">
            <a:xfrm>
              <a:off x="457200" y="1524000"/>
              <a:ext cx="8229600" cy="0"/>
            </a:xfrm>
            <a:prstGeom prst="line">
              <a:avLst/>
            </a:prstGeom>
            <a:noFill/>
            <a:ln w="38100">
              <a:solidFill>
                <a:srgbClr val="CC3300"/>
              </a:solidFill>
              <a:round/>
              <a:headEnd/>
              <a:tailEnd/>
            </a:ln>
            <a:effectLst/>
          </p:spPr>
          <p:txBody>
            <a:bodyPr/>
            <a:lstStyle/>
            <a:p>
              <a:pPr fontAlgn="auto">
                <a:spcBef>
                  <a:spcPts val="0"/>
                </a:spcBef>
                <a:spcAft>
                  <a:spcPts val="0"/>
                </a:spcAft>
                <a:defRPr/>
              </a:pPr>
              <a:endParaRPr lang="en-ZA" sz="1800" dirty="0">
                <a:latin typeface="+mn-lt"/>
                <a:cs typeface="+mn-cs"/>
              </a:endParaRPr>
            </a:p>
          </p:txBody>
        </p:sp>
        <p:sp>
          <p:nvSpPr>
            <p:cNvPr id="91143" name="Line 7"/>
            <p:cNvSpPr>
              <a:spLocks noChangeShapeType="1"/>
            </p:cNvSpPr>
            <p:nvPr/>
          </p:nvSpPr>
          <p:spPr bwMode="auto">
            <a:xfrm>
              <a:off x="457200" y="1600200"/>
              <a:ext cx="8229600" cy="0"/>
            </a:xfrm>
            <a:prstGeom prst="line">
              <a:avLst/>
            </a:prstGeom>
            <a:noFill/>
            <a:ln w="38100">
              <a:solidFill>
                <a:srgbClr val="0033CC"/>
              </a:solidFill>
              <a:round/>
              <a:headEnd/>
              <a:tailEnd/>
            </a:ln>
            <a:effectLst/>
          </p:spPr>
          <p:txBody>
            <a:bodyPr/>
            <a:lstStyle/>
            <a:p>
              <a:pPr fontAlgn="auto">
                <a:spcBef>
                  <a:spcPts val="0"/>
                </a:spcBef>
                <a:spcAft>
                  <a:spcPts val="0"/>
                </a:spcAft>
                <a:defRPr/>
              </a:pPr>
              <a:endParaRPr lang="en-ZA" sz="1800" dirty="0">
                <a:latin typeface="+mn-lt"/>
                <a:cs typeface="+mn-cs"/>
              </a:endParaRPr>
            </a:p>
          </p:txBody>
        </p:sp>
        <p:sp>
          <p:nvSpPr>
            <p:cNvPr id="91144" name="Line 8"/>
            <p:cNvSpPr>
              <a:spLocks noChangeShapeType="1"/>
            </p:cNvSpPr>
            <p:nvPr/>
          </p:nvSpPr>
          <p:spPr bwMode="auto">
            <a:xfrm>
              <a:off x="457200" y="1447800"/>
              <a:ext cx="8229600" cy="0"/>
            </a:xfrm>
            <a:prstGeom prst="line">
              <a:avLst/>
            </a:prstGeom>
            <a:noFill/>
            <a:ln w="38100">
              <a:solidFill>
                <a:srgbClr val="008000"/>
              </a:solidFill>
              <a:round/>
              <a:headEnd/>
              <a:tailEnd/>
            </a:ln>
            <a:effectLst/>
          </p:spPr>
          <p:txBody>
            <a:bodyPr/>
            <a:lstStyle/>
            <a:p>
              <a:pPr fontAlgn="auto">
                <a:spcBef>
                  <a:spcPts val="0"/>
                </a:spcBef>
                <a:spcAft>
                  <a:spcPts val="0"/>
                </a:spcAft>
                <a:defRPr/>
              </a:pPr>
              <a:endParaRPr lang="en-ZA" sz="1800" dirty="0">
                <a:latin typeface="+mn-lt"/>
                <a:cs typeface="+mn-cs"/>
              </a:endParaRPr>
            </a:p>
          </p:txBody>
        </p:sp>
      </p:grpSp>
      <p:pic>
        <p:nvPicPr>
          <p:cNvPr id="1030" name="Picture 10" descr="CoatofArms"/>
          <p:cNvPicPr>
            <a:picLocks noChangeAspect="1" noChangeArrowheads="1"/>
          </p:cNvPicPr>
          <p:nvPr/>
        </p:nvPicPr>
        <p:blipFill>
          <a:blip r:embed="rId15" cstate="print"/>
          <a:srcRect/>
          <a:stretch>
            <a:fillRect/>
          </a:stretch>
        </p:blipFill>
        <p:spPr bwMode="auto">
          <a:xfrm>
            <a:off x="11413067" y="1"/>
            <a:ext cx="778933" cy="500063"/>
          </a:xfrm>
          <a:prstGeom prst="rect">
            <a:avLst/>
          </a:prstGeom>
          <a:noFill/>
          <a:ln w="9525">
            <a:noFill/>
            <a:miter lim="800000"/>
            <a:headEnd/>
            <a:tailEnd/>
          </a:ln>
        </p:spPr>
      </p:pic>
    </p:spTree>
    <p:extLst>
      <p:ext uri="{BB962C8B-B14F-4D97-AF65-F5344CB8AC3E}">
        <p14:creationId xmlns:p14="http://schemas.microsoft.com/office/powerpoint/2010/main" val="140802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b="1">
          <a:solidFill>
            <a:srgbClr val="0033CC"/>
          </a:solidFill>
          <a:latin typeface="+mj-lt"/>
          <a:ea typeface="+mj-ea"/>
          <a:cs typeface="+mj-cs"/>
        </a:defRPr>
      </a:lvl1pPr>
      <a:lvl2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CC3300"/>
        </a:buClr>
        <a:buSzPct val="130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rgbClr val="008000"/>
        </a:buClr>
        <a:buSzPct val="75000"/>
        <a:buFont typeface="Courier New" pitchFamily="49" charset="0"/>
        <a:buChar char="o"/>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gt;"/>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67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3075"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3076" name="Rectangle 4"/>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3077"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3078"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3079" name="Rectangle 7"/>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3080"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en-US" sz="2400" b="0">
              <a:solidFill>
                <a:schemeClr val="tx1"/>
              </a:solidFill>
              <a:latin typeface="Tahoma" pitchFamily="34" charset="0"/>
              <a:ea typeface="ＭＳ Ｐゴシック" charset="-128"/>
            </a:endParaRPr>
          </a:p>
        </p:txBody>
      </p:sp>
      <p:sp>
        <p:nvSpPr>
          <p:cNvPr id="6153" name="Rectangle 9"/>
          <p:cNvSpPr>
            <a:spLocks noGrp="1" noChangeArrowheads="1"/>
          </p:cNvSpPr>
          <p:nvPr>
            <p:ph type="title"/>
          </p:nvPr>
        </p:nvSpPr>
        <p:spPr bwMode="auto">
          <a:xfrm>
            <a:off x="1534585" y="617538"/>
            <a:ext cx="10390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6154" name="Rectangle 10"/>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83" name="Rectangle 11"/>
          <p:cNvSpPr>
            <a:spLocks noGrp="1" noChangeArrowheads="1"/>
          </p:cNvSpPr>
          <p:nvPr>
            <p:ph type="dt" sz="half" idx="2"/>
          </p:nvPr>
        </p:nvSpPr>
        <p:spPr bwMode="auto">
          <a:xfrm>
            <a:off x="12192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solidFill>
                  <a:schemeClr val="tx1"/>
                </a:solidFill>
                <a:latin typeface="+mn-lt"/>
                <a:ea typeface="ＭＳ Ｐゴシック" charset="-128"/>
              </a:defRPr>
            </a:lvl1pPr>
          </a:lstStyle>
          <a:p>
            <a:pPr>
              <a:defRPr/>
            </a:pPr>
            <a:endParaRPr lang="en-US" altLang="ja-JP"/>
          </a:p>
        </p:txBody>
      </p:sp>
      <p:sp>
        <p:nvSpPr>
          <p:cNvPr id="3084" name="Rectangle 12"/>
          <p:cNvSpPr>
            <a:spLocks noGrp="1" noChangeArrowheads="1"/>
          </p:cNvSpPr>
          <p:nvPr>
            <p:ph type="ftr" sz="quarter" idx="3"/>
          </p:nvPr>
        </p:nvSpPr>
        <p:spPr bwMode="auto">
          <a:xfrm>
            <a:off x="44704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solidFill>
                  <a:schemeClr val="tx1"/>
                </a:solidFill>
                <a:latin typeface="+mn-lt"/>
                <a:ea typeface="ＭＳ Ｐゴシック" charset="-128"/>
              </a:defRPr>
            </a:lvl1pPr>
          </a:lstStyle>
          <a:p>
            <a:pPr>
              <a:defRPr/>
            </a:pPr>
            <a:endParaRPr lang="en-US" altLang="ja-JP"/>
          </a:p>
        </p:txBody>
      </p:sp>
      <p:sp>
        <p:nvSpPr>
          <p:cNvPr id="3085" name="Rectangle 13"/>
          <p:cNvSpPr>
            <a:spLocks noGrp="1" noChangeArrowheads="1"/>
          </p:cNvSpPr>
          <p:nvPr>
            <p:ph type="sldNum" sz="quarter" idx="4"/>
          </p:nvPr>
        </p:nvSpPr>
        <p:spPr bwMode="auto">
          <a:xfrm>
            <a:off x="904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solidFill>
                  <a:schemeClr val="tx1"/>
                </a:solidFill>
                <a:latin typeface="Tahoma" panose="020B0604030504040204" pitchFamily="34" charset="0"/>
              </a:defRPr>
            </a:lvl1pPr>
          </a:lstStyle>
          <a:p>
            <a:fld id="{A9E3E37A-3FC4-492B-9BFC-368961D42CA0}" type="slidenum">
              <a:rPr lang="en-US" altLang="ja-JP"/>
              <a:pPr/>
              <a:t>‹#›</a:t>
            </a:fld>
            <a:endParaRPr lang="en-US" altLang="ja-JP"/>
          </a:p>
        </p:txBody>
      </p:sp>
    </p:spTree>
    <p:extLst>
      <p:ext uri="{BB962C8B-B14F-4D97-AF65-F5344CB8AC3E}">
        <p14:creationId xmlns:p14="http://schemas.microsoft.com/office/powerpoint/2010/main" val="41085851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charset="-128"/>
        </a:defRPr>
      </a:lvl5pPr>
      <a:lvl6pPr marL="457200" algn="l" rtl="0" fontAlgn="base">
        <a:spcBef>
          <a:spcPct val="0"/>
        </a:spcBef>
        <a:spcAft>
          <a:spcPct val="0"/>
        </a:spcAft>
        <a:defRPr kumimoji="1" sz="4400">
          <a:solidFill>
            <a:schemeClr val="tx2"/>
          </a:solidFill>
          <a:latin typeface="Tahoma" pitchFamily="34" charset="0"/>
          <a:ea typeface="ＭＳ Ｐゴシック" charset="-128"/>
        </a:defRPr>
      </a:lvl6pPr>
      <a:lvl7pPr marL="914400" algn="l" rtl="0" fontAlgn="base">
        <a:spcBef>
          <a:spcPct val="0"/>
        </a:spcBef>
        <a:spcAft>
          <a:spcPct val="0"/>
        </a:spcAft>
        <a:defRPr kumimoji="1" sz="4400">
          <a:solidFill>
            <a:schemeClr val="tx2"/>
          </a:solidFill>
          <a:latin typeface="Tahoma" pitchFamily="34" charset="0"/>
          <a:ea typeface="ＭＳ Ｐゴシック" charset="-128"/>
        </a:defRPr>
      </a:lvl7pPr>
      <a:lvl8pPr marL="1371600" algn="l" rtl="0" fontAlgn="base">
        <a:spcBef>
          <a:spcPct val="0"/>
        </a:spcBef>
        <a:spcAft>
          <a:spcPct val="0"/>
        </a:spcAft>
        <a:defRPr kumimoji="1" sz="4400">
          <a:solidFill>
            <a:schemeClr val="tx2"/>
          </a:solidFill>
          <a:latin typeface="Tahoma" pitchFamily="34" charset="0"/>
          <a:ea typeface="ＭＳ Ｐゴシック" charset="-128"/>
        </a:defRPr>
      </a:lvl8pPr>
      <a:lvl9pPr marL="1828800" algn="l" rtl="0" fontAlgn="base">
        <a:spcBef>
          <a:spcPct val="0"/>
        </a:spcBef>
        <a:spcAft>
          <a:spcPct val="0"/>
        </a:spcAft>
        <a:defRPr kumimoji="1" sz="4400">
          <a:solidFill>
            <a:schemeClr val="tx2"/>
          </a:solidFill>
          <a:latin typeface="Tahoma" pitchFamily="34" charset="0"/>
          <a:ea typeface="ＭＳ Ｐゴシック"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56167" y="228600"/>
            <a:ext cx="108796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576388"/>
            <a:ext cx="109728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1141" name="Rectangle 5"/>
          <p:cNvSpPr>
            <a:spLocks noChangeArrowheads="1"/>
          </p:cNvSpPr>
          <p:nvPr/>
        </p:nvSpPr>
        <p:spPr bwMode="auto">
          <a:xfrm>
            <a:off x="8722784" y="6473825"/>
            <a:ext cx="2844800" cy="247650"/>
          </a:xfrm>
          <a:prstGeom prst="rect">
            <a:avLst/>
          </a:prstGeom>
          <a:noFill/>
          <a:ln w="9525">
            <a:noFill/>
            <a:miter lim="800000"/>
            <a:headEnd/>
            <a:tailEnd/>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100"/>
              <a:t>Unit 2: Slide </a:t>
            </a:r>
            <a:fld id="{E765177A-44CD-46E9-8BC6-104903931DAA}" type="slidenum">
              <a:rPr lang="en-US" altLang="en-US" sz="1100"/>
              <a:pPr algn="r" eaLnBrk="1" hangingPunct="1"/>
              <a:t>‹#›</a:t>
            </a:fld>
            <a:endParaRPr lang="en-US" altLang="en-US" sz="1100"/>
          </a:p>
        </p:txBody>
      </p:sp>
      <p:grpSp>
        <p:nvGrpSpPr>
          <p:cNvPr id="3077" name="Group 9"/>
          <p:cNvGrpSpPr>
            <a:grpSpLocks/>
          </p:cNvGrpSpPr>
          <p:nvPr/>
        </p:nvGrpSpPr>
        <p:grpSpPr bwMode="auto">
          <a:xfrm>
            <a:off x="609600" y="1285875"/>
            <a:ext cx="10972800" cy="152400"/>
            <a:chOff x="457200" y="1447800"/>
            <a:chExt cx="8229600" cy="152400"/>
          </a:xfrm>
        </p:grpSpPr>
        <p:sp>
          <p:nvSpPr>
            <p:cNvPr id="91142" name="Line 6"/>
            <p:cNvSpPr>
              <a:spLocks noChangeShapeType="1"/>
            </p:cNvSpPr>
            <p:nvPr/>
          </p:nvSpPr>
          <p:spPr bwMode="auto">
            <a:xfrm>
              <a:off x="457200" y="1524000"/>
              <a:ext cx="8229600" cy="0"/>
            </a:xfrm>
            <a:prstGeom prst="line">
              <a:avLst/>
            </a:prstGeom>
            <a:noFill/>
            <a:ln w="38100">
              <a:solidFill>
                <a:srgbClr val="CC3300"/>
              </a:solidFill>
              <a:round/>
              <a:headEnd/>
              <a:tailEnd/>
            </a:ln>
            <a:effectLst/>
          </p:spPr>
          <p:txBody>
            <a:bodyPr/>
            <a:lstStyle/>
            <a:p>
              <a:pPr fontAlgn="auto">
                <a:spcBef>
                  <a:spcPts val="0"/>
                </a:spcBef>
                <a:spcAft>
                  <a:spcPts val="0"/>
                </a:spcAft>
                <a:defRPr/>
              </a:pPr>
              <a:endParaRPr lang="en-ZA" sz="1800">
                <a:latin typeface="+mn-lt"/>
                <a:cs typeface="+mn-cs"/>
              </a:endParaRPr>
            </a:p>
          </p:txBody>
        </p:sp>
        <p:sp>
          <p:nvSpPr>
            <p:cNvPr id="91143" name="Line 7"/>
            <p:cNvSpPr>
              <a:spLocks noChangeShapeType="1"/>
            </p:cNvSpPr>
            <p:nvPr/>
          </p:nvSpPr>
          <p:spPr bwMode="auto">
            <a:xfrm>
              <a:off x="457200" y="1600200"/>
              <a:ext cx="8229600" cy="0"/>
            </a:xfrm>
            <a:prstGeom prst="line">
              <a:avLst/>
            </a:prstGeom>
            <a:noFill/>
            <a:ln w="38100">
              <a:solidFill>
                <a:srgbClr val="0033CC"/>
              </a:solidFill>
              <a:round/>
              <a:headEnd/>
              <a:tailEnd/>
            </a:ln>
            <a:effectLst/>
          </p:spPr>
          <p:txBody>
            <a:bodyPr/>
            <a:lstStyle/>
            <a:p>
              <a:pPr fontAlgn="auto">
                <a:spcBef>
                  <a:spcPts val="0"/>
                </a:spcBef>
                <a:spcAft>
                  <a:spcPts val="0"/>
                </a:spcAft>
                <a:defRPr/>
              </a:pPr>
              <a:endParaRPr lang="en-ZA" sz="1800">
                <a:latin typeface="+mn-lt"/>
                <a:cs typeface="+mn-cs"/>
              </a:endParaRPr>
            </a:p>
          </p:txBody>
        </p:sp>
        <p:sp>
          <p:nvSpPr>
            <p:cNvPr id="91144" name="Line 8"/>
            <p:cNvSpPr>
              <a:spLocks noChangeShapeType="1"/>
            </p:cNvSpPr>
            <p:nvPr/>
          </p:nvSpPr>
          <p:spPr bwMode="auto">
            <a:xfrm>
              <a:off x="457200" y="1447800"/>
              <a:ext cx="8229600" cy="0"/>
            </a:xfrm>
            <a:prstGeom prst="line">
              <a:avLst/>
            </a:prstGeom>
            <a:noFill/>
            <a:ln w="38100">
              <a:solidFill>
                <a:srgbClr val="008000"/>
              </a:solidFill>
              <a:round/>
              <a:headEnd/>
              <a:tailEnd/>
            </a:ln>
            <a:effectLst/>
          </p:spPr>
          <p:txBody>
            <a:bodyPr/>
            <a:lstStyle/>
            <a:p>
              <a:pPr fontAlgn="auto">
                <a:spcBef>
                  <a:spcPts val="0"/>
                </a:spcBef>
                <a:spcAft>
                  <a:spcPts val="0"/>
                </a:spcAft>
                <a:defRPr/>
              </a:pPr>
              <a:endParaRPr lang="en-ZA" sz="1800">
                <a:latin typeface="+mn-lt"/>
                <a:cs typeface="+mn-cs"/>
              </a:endParaRPr>
            </a:p>
          </p:txBody>
        </p:sp>
      </p:grpSp>
      <p:pic>
        <p:nvPicPr>
          <p:cNvPr id="3078" name="Picture 10" descr="CoatofArm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13067" y="1"/>
            <a:ext cx="77893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5638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rtl="0" eaLnBrk="0" fontAlgn="base" hangingPunct="0">
        <a:spcBef>
          <a:spcPct val="0"/>
        </a:spcBef>
        <a:spcAft>
          <a:spcPct val="0"/>
        </a:spcAft>
        <a:defRPr sz="3600" b="1">
          <a:solidFill>
            <a:srgbClr val="0033CC"/>
          </a:solidFill>
          <a:latin typeface="+mj-lt"/>
          <a:ea typeface="+mj-ea"/>
          <a:cs typeface="+mj-cs"/>
        </a:defRPr>
      </a:lvl1pPr>
      <a:lvl2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33CC"/>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b="1">
          <a:solidFill>
            <a:srgbClr val="0033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CC3300"/>
        </a:buClr>
        <a:buSzPct val="130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rgbClr val="008000"/>
        </a:buClr>
        <a:buSzPct val="75000"/>
        <a:buFont typeface="Courier New" panose="02070309020205020404" pitchFamily="49" charset="0"/>
        <a:buChar char="o"/>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gt;"/>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jpeg"/><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79475" y="618186"/>
            <a:ext cx="10769600" cy="6239813"/>
          </a:xfrm>
        </p:spPr>
        <p:txBody>
          <a:bodyPr/>
          <a:lstStyle/>
          <a:p>
            <a:pPr algn="ctr"/>
            <a:br>
              <a:rPr lang="en-US" sz="5400" dirty="0"/>
            </a:br>
            <a:br>
              <a:rPr lang="en-US" sz="5400" dirty="0"/>
            </a:br>
            <a:r>
              <a:rPr lang="en-US" dirty="0"/>
              <a:t>EVIDENCE-BASED PREVENTION: POLICY AND PRACTICE</a:t>
            </a:r>
            <a:br>
              <a:rPr lang="en-US" dirty="0"/>
            </a:br>
            <a:r>
              <a:rPr lang="en-US" sz="2400" dirty="0"/>
              <a:t>Mrs. Rene Adams(MA SW)</a:t>
            </a:r>
            <a:br>
              <a:rPr lang="en-US" sz="2400" dirty="0"/>
            </a:br>
            <a:r>
              <a:rPr lang="en-US" sz="2400" dirty="0"/>
              <a:t>Program Manager: Substance Abuse Prevention, Drug Control and Rehabilitation </a:t>
            </a:r>
            <a:br>
              <a:rPr lang="en-US" sz="2400" dirty="0"/>
            </a:br>
            <a:r>
              <a:rPr lang="en-US" sz="2400" dirty="0"/>
              <a:t>Ministry of Health and Social Services</a:t>
            </a:r>
            <a:br>
              <a:rPr lang="en-US" sz="2400" dirty="0"/>
            </a:br>
            <a:r>
              <a:rPr lang="en-US" sz="2400" dirty="0"/>
              <a:t>Harvey Street</a:t>
            </a:r>
            <a:br>
              <a:rPr lang="en-US" sz="2400" dirty="0"/>
            </a:br>
            <a:r>
              <a:rPr lang="en-US" sz="2400" dirty="0"/>
              <a:t>WINDHOEK</a:t>
            </a:r>
            <a:br>
              <a:rPr lang="en-US" sz="2400" dirty="0"/>
            </a:br>
            <a:r>
              <a:rPr lang="en-US" sz="2400" dirty="0"/>
              <a:t>NAMIBIA</a:t>
            </a:r>
            <a:br>
              <a:rPr lang="en-US" sz="2400" dirty="0"/>
            </a:br>
            <a:br>
              <a:rPr lang="en-US" dirty="0">
                <a:solidFill>
                  <a:schemeClr val="tx1"/>
                </a:solidFill>
              </a:rPr>
            </a:b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344F-B61A-4F3E-B132-AF2555208216}"/>
              </a:ext>
            </a:extLst>
          </p:cNvPr>
          <p:cNvSpPr>
            <a:spLocks noGrp="1"/>
          </p:cNvSpPr>
          <p:nvPr>
            <p:ph type="title"/>
          </p:nvPr>
        </p:nvSpPr>
        <p:spPr/>
        <p:txBody>
          <a:bodyPr/>
          <a:lstStyle/>
          <a:p>
            <a:r>
              <a:rPr lang="en-US" sz="2800" dirty="0"/>
              <a:t>Model of intervention</a:t>
            </a:r>
          </a:p>
        </p:txBody>
      </p:sp>
      <p:sp>
        <p:nvSpPr>
          <p:cNvPr id="3" name="Content Placeholder 2">
            <a:extLst>
              <a:ext uri="{FF2B5EF4-FFF2-40B4-BE49-F238E27FC236}">
                <a16:creationId xmlns:a16="http://schemas.microsoft.com/office/drawing/2014/main" id="{B7AD3FD6-DC50-4592-AD92-CEF9AE62766A}"/>
              </a:ext>
            </a:extLst>
          </p:cNvPr>
          <p:cNvSpPr>
            <a:spLocks noGrp="1"/>
          </p:cNvSpPr>
          <p:nvPr>
            <p:ph idx="1"/>
          </p:nvPr>
        </p:nvSpPr>
        <p:spPr>
          <a:xfrm>
            <a:off x="609600" y="1500188"/>
            <a:ext cx="10972800" cy="5132432"/>
          </a:xfrm>
        </p:spPr>
        <p:txBody>
          <a:bodyPr/>
          <a:lstStyle/>
          <a:p>
            <a:pPr>
              <a:buFont typeface="Wingdings" panose="05000000000000000000" pitchFamily="2" charset="2"/>
              <a:buChar char="Ø"/>
            </a:pPr>
            <a:r>
              <a:rPr lang="en-US" dirty="0"/>
              <a:t>The CORD committee identify shebeens, bars that sell alcohol but are not licensed or do not keep to trading hours</a:t>
            </a:r>
          </a:p>
          <a:p>
            <a:pPr>
              <a:buFont typeface="Wingdings" panose="05000000000000000000" pitchFamily="2" charset="2"/>
              <a:buChar char="Ø"/>
            </a:pPr>
            <a:r>
              <a:rPr lang="en-US" dirty="0"/>
              <a:t> the committee also identifies high-risk or problem environments and inform the police accordingly </a:t>
            </a:r>
          </a:p>
          <a:p>
            <a:pPr>
              <a:buFont typeface="Wingdings" panose="05000000000000000000" pitchFamily="2" charset="2"/>
              <a:buChar char="Ø"/>
            </a:pPr>
            <a:r>
              <a:rPr lang="en-US" dirty="0"/>
              <a:t>The committees oppose new applications for licensing to sell alcohol at shebeens or bars which are near schools or religious places by attending the Magistrate Courts</a:t>
            </a:r>
          </a:p>
          <a:p>
            <a:pPr>
              <a:buFont typeface="Wingdings" panose="05000000000000000000" pitchFamily="2" charset="2"/>
              <a:buChar char="Ø"/>
            </a:pPr>
            <a:r>
              <a:rPr lang="en-US" dirty="0"/>
              <a:t>Police are mapping these areas which are prone for crime </a:t>
            </a:r>
          </a:p>
          <a:p>
            <a:pPr>
              <a:buFont typeface="Wingdings" panose="05000000000000000000" pitchFamily="2" charset="2"/>
              <a:buChar char="Ø"/>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879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GB" b="1" dirty="0">
                <a:ln w="6350">
                  <a:noFill/>
                </a:ln>
                <a:solidFill>
                  <a:srgbClr val="C79958"/>
                </a:solidFill>
                <a:effectLst>
                  <a:outerShdw blurRad="114300" dist="101600" dir="2700000" algn="tl" rotWithShape="0">
                    <a:srgbClr val="000000">
                      <a:alpha val="40000"/>
                    </a:srgbClr>
                  </a:outerShdw>
                </a:effectLst>
              </a:rPr>
              <a:t>Under aged Drinking Campaign</a:t>
            </a:r>
            <a:r>
              <a:rPr lang="en-GB" sz="4000" b="1" dirty="0">
                <a:ln w="6350">
                  <a:noFill/>
                </a:ln>
                <a:solidFill>
                  <a:srgbClr val="C79958"/>
                </a:solidFill>
                <a:effectLst>
                  <a:outerShdw blurRad="114300" dist="101600" dir="2700000" algn="tl" rotWithShape="0">
                    <a:srgbClr val="000000">
                      <a:alpha val="40000"/>
                    </a:srgbClr>
                  </a:outerShdw>
                </a:effectLst>
              </a:rPr>
              <a:t> </a:t>
            </a:r>
            <a:br>
              <a:rPr lang="en-GB" sz="4000" b="1" dirty="0">
                <a:ln w="6350">
                  <a:noFill/>
                </a:ln>
                <a:solidFill>
                  <a:srgbClr val="FFCC00"/>
                </a:solidFill>
                <a:effectLst>
                  <a:outerShdw blurRad="114300" dist="101600" dir="2700000" algn="tl" rotWithShape="0">
                    <a:srgbClr val="000000">
                      <a:alpha val="40000"/>
                    </a:srgbClr>
                  </a:outerShdw>
                </a:effectLst>
              </a:rPr>
            </a:br>
            <a:endParaRPr lang="en-ZA"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17411" name="Text Placeholder 2"/>
          <p:cNvSpPr>
            <a:spLocks noGrp="1"/>
          </p:cNvSpPr>
          <p:nvPr>
            <p:ph type="body" sz="half" idx="4294967295"/>
          </p:nvPr>
        </p:nvSpPr>
        <p:spPr>
          <a:xfrm>
            <a:off x="1981200" y="1600200"/>
            <a:ext cx="4038600" cy="4349750"/>
          </a:xfrm>
        </p:spPr>
        <p:txBody>
          <a:bodyPr/>
          <a:lstStyle/>
          <a:p>
            <a:pPr marL="547688" indent="-411163" eaLnBrk="1" hangingPunct="1"/>
            <a:endParaRPr lang="en-ZA" altLang="en-US"/>
          </a:p>
        </p:txBody>
      </p:sp>
      <p:sp>
        <p:nvSpPr>
          <p:cNvPr id="17412" name="Content Placeholder 3"/>
          <p:cNvSpPr>
            <a:spLocks noGrp="1"/>
          </p:cNvSpPr>
          <p:nvPr>
            <p:ph sz="quarter" idx="4294967295"/>
          </p:nvPr>
        </p:nvSpPr>
        <p:spPr>
          <a:xfrm>
            <a:off x="6172200" y="1600200"/>
            <a:ext cx="4038600" cy="2103438"/>
          </a:xfrm>
        </p:spPr>
        <p:txBody>
          <a:bodyPr/>
          <a:lstStyle/>
          <a:p>
            <a:pPr marL="547688" indent="-411163" eaLnBrk="1" hangingPunct="1"/>
            <a:endParaRPr lang="en-ZA" altLang="en-US"/>
          </a:p>
        </p:txBody>
      </p:sp>
      <p:sp>
        <p:nvSpPr>
          <p:cNvPr id="17413" name="Content Placeholder 4"/>
          <p:cNvSpPr>
            <a:spLocks noGrp="1"/>
          </p:cNvSpPr>
          <p:nvPr>
            <p:ph sz="quarter" idx="4294967295"/>
          </p:nvPr>
        </p:nvSpPr>
        <p:spPr>
          <a:xfrm>
            <a:off x="6172200" y="3848100"/>
            <a:ext cx="4038600" cy="2101850"/>
          </a:xfrm>
        </p:spPr>
        <p:txBody>
          <a:bodyPr/>
          <a:lstStyle/>
          <a:p>
            <a:pPr marL="547688" indent="-411163" eaLnBrk="1" hangingPunct="1"/>
            <a:endParaRPr lang="en-ZA" altLang="en-US"/>
          </a:p>
        </p:txBody>
      </p:sp>
      <p:pic>
        <p:nvPicPr>
          <p:cNvPr id="174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676401"/>
            <a:ext cx="7618413"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55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344F-B61A-4F3E-B132-AF2555208216}"/>
              </a:ext>
            </a:extLst>
          </p:cNvPr>
          <p:cNvSpPr>
            <a:spLocks noGrp="1"/>
          </p:cNvSpPr>
          <p:nvPr>
            <p:ph type="title"/>
          </p:nvPr>
        </p:nvSpPr>
        <p:spPr/>
        <p:txBody>
          <a:bodyPr/>
          <a:lstStyle/>
          <a:p>
            <a:r>
              <a:rPr lang="en-US" sz="2800" dirty="0"/>
              <a:t>Model of intervention</a:t>
            </a:r>
          </a:p>
        </p:txBody>
      </p:sp>
      <p:sp>
        <p:nvSpPr>
          <p:cNvPr id="3" name="Content Placeholder 2">
            <a:extLst>
              <a:ext uri="{FF2B5EF4-FFF2-40B4-BE49-F238E27FC236}">
                <a16:creationId xmlns:a16="http://schemas.microsoft.com/office/drawing/2014/main" id="{B7AD3FD6-DC50-4592-AD92-CEF9AE62766A}"/>
              </a:ext>
            </a:extLst>
          </p:cNvPr>
          <p:cNvSpPr>
            <a:spLocks noGrp="1"/>
          </p:cNvSpPr>
          <p:nvPr>
            <p:ph idx="1"/>
          </p:nvPr>
        </p:nvSpPr>
        <p:spPr>
          <a:xfrm>
            <a:off x="609600" y="1500188"/>
            <a:ext cx="10972800" cy="5132432"/>
          </a:xfrm>
        </p:spPr>
        <p:txBody>
          <a:bodyPr/>
          <a:lstStyle/>
          <a:p>
            <a:pPr>
              <a:buFont typeface="Wingdings" panose="05000000000000000000" pitchFamily="2" charset="2"/>
              <a:buChar char="Ø"/>
            </a:pPr>
            <a:r>
              <a:rPr lang="en-US" dirty="0"/>
              <a:t>The committees establish support groups which meet regularly;</a:t>
            </a:r>
          </a:p>
          <a:p>
            <a:pPr marL="342900" lvl="1" indent="-342900">
              <a:buClr>
                <a:srgbClr val="CC3300"/>
              </a:buClr>
              <a:buSzPct val="130000"/>
              <a:buFont typeface="Wingdings" panose="05000000000000000000" pitchFamily="2" charset="2"/>
              <a:buChar char="Ø"/>
            </a:pPr>
            <a:r>
              <a:rPr lang="en-US" dirty="0"/>
              <a:t>To support each other, building consensus and pursue common goals</a:t>
            </a:r>
          </a:p>
          <a:p>
            <a:pPr marL="342900" lvl="1" indent="-342900">
              <a:buClr>
                <a:srgbClr val="CC3300"/>
              </a:buClr>
              <a:buSzPct val="130000"/>
              <a:buFont typeface="Wingdings" panose="05000000000000000000" pitchFamily="2" charset="2"/>
              <a:buChar char="Ø"/>
            </a:pPr>
            <a:r>
              <a:rPr lang="en-US" dirty="0"/>
              <a:t>Make the programme sustainable through s</a:t>
            </a:r>
            <a:r>
              <a:rPr lang="en-US" altLang="en-US" dirty="0"/>
              <a:t>kills building, along with education and awareness sessions conducted</a:t>
            </a:r>
          </a:p>
          <a:p>
            <a:pPr>
              <a:buFont typeface="Wingdings" panose="05000000000000000000" pitchFamily="2" charset="2"/>
              <a:buChar char="Ø"/>
            </a:pPr>
            <a:r>
              <a:rPr lang="en-US" dirty="0"/>
              <a:t>members are trained, amongst others on brick and candle making to create self-employment opportunities</a:t>
            </a:r>
          </a:p>
          <a:p>
            <a:pPr>
              <a:buFont typeface="Wingdings" panose="05000000000000000000" pitchFamily="2" charset="2"/>
              <a:buChar char="Ø"/>
            </a:pPr>
            <a:r>
              <a:rPr lang="en-US" dirty="0"/>
              <a:t>The program promotes voluntarism and participation of the community at large to</a:t>
            </a:r>
          </a:p>
          <a:p>
            <a:pPr>
              <a:buFont typeface="Wingdings" panose="05000000000000000000" pitchFamily="2" charset="2"/>
              <a:buChar char="Ø"/>
            </a:pPr>
            <a:r>
              <a:rPr lang="en-US" dirty="0"/>
              <a:t>Make services accessible to the community</a:t>
            </a:r>
            <a:r>
              <a:rPr lang="en-US" b="1" dirty="0"/>
              <a:t>.</a:t>
            </a:r>
          </a:p>
          <a:p>
            <a:endParaRPr lang="en-US" b="1" dirty="0"/>
          </a:p>
          <a:p>
            <a:pPr>
              <a:buFont typeface="Wingdings" panose="05000000000000000000" pitchFamily="2" charset="2"/>
              <a:buChar char="Ø"/>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2276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a:srcRect/>
          <a:stretch>
            <a:fillRect/>
          </a:stretch>
        </p:blipFill>
        <p:spPr bwMode="auto">
          <a:xfrm>
            <a:off x="2362201" y="2262188"/>
            <a:ext cx="7686675" cy="2995612"/>
          </a:xfrm>
          <a:prstGeom prst="rect">
            <a:avLst/>
          </a:prstGeom>
          <a:noFill/>
          <a:ln w="9525">
            <a:solidFill>
              <a:schemeClr val="tx1"/>
            </a:solidFill>
            <a:miter lim="800000"/>
            <a:headEnd/>
            <a:tailEnd/>
          </a:ln>
          <a:effectLst>
            <a:outerShdw dist="38100" dir="2700000" algn="tl" rotWithShape="0">
              <a:srgbClr val="808080">
                <a:alpha val="39999"/>
              </a:srgbClr>
            </a:outerShdw>
          </a:effectLst>
        </p:spPr>
      </p:pic>
      <p:sp>
        <p:nvSpPr>
          <p:cNvPr id="95235" name="Title 2"/>
          <p:cNvSpPr>
            <a:spLocks noGrp="1"/>
          </p:cNvSpPr>
          <p:nvPr>
            <p:ph type="title"/>
          </p:nvPr>
        </p:nvSpPr>
        <p:spPr>
          <a:ln/>
        </p:spPr>
        <p:txBody>
          <a:bodyPr/>
          <a:lstStyle/>
          <a:p>
            <a:pPr eaLnBrk="1" hangingPunct="1"/>
            <a:r>
              <a:rPr lang="en-US" altLang="en-US"/>
              <a:t>Stand Up! Campaign Print Ads</a:t>
            </a:r>
          </a:p>
        </p:txBody>
      </p:sp>
    </p:spTree>
    <p:extLst>
      <p:ext uri="{BB962C8B-B14F-4D97-AF65-F5344CB8AC3E}">
        <p14:creationId xmlns:p14="http://schemas.microsoft.com/office/powerpoint/2010/main" val="328815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1" y="1500188"/>
            <a:ext cx="7286625" cy="5008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1" name="Title 4"/>
          <p:cNvSpPr>
            <a:spLocks noGrp="1"/>
          </p:cNvSpPr>
          <p:nvPr>
            <p:ph type="title"/>
          </p:nvPr>
        </p:nvSpPr>
        <p:spPr>
          <a:ln/>
        </p:spPr>
        <p:txBody>
          <a:bodyPr/>
          <a:lstStyle/>
          <a:p>
            <a:r>
              <a:rPr lang="en-US" altLang="en-US"/>
              <a:t>Alcohol Support Service Brochures</a:t>
            </a:r>
            <a:endParaRPr lang="en-ZA" altLang="en-US"/>
          </a:p>
        </p:txBody>
      </p:sp>
    </p:spTree>
    <p:extLst>
      <p:ext uri="{BB962C8B-B14F-4D97-AF65-F5344CB8AC3E}">
        <p14:creationId xmlns:p14="http://schemas.microsoft.com/office/powerpoint/2010/main" val="423254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344F-B61A-4F3E-B132-AF2555208216}"/>
              </a:ext>
            </a:extLst>
          </p:cNvPr>
          <p:cNvSpPr>
            <a:spLocks noGrp="1"/>
          </p:cNvSpPr>
          <p:nvPr>
            <p:ph type="title"/>
          </p:nvPr>
        </p:nvSpPr>
        <p:spPr/>
        <p:txBody>
          <a:bodyPr/>
          <a:lstStyle/>
          <a:p>
            <a:r>
              <a:rPr lang="en-US" sz="2800" dirty="0"/>
              <a:t>Model of intervention and role of social workers</a:t>
            </a:r>
          </a:p>
        </p:txBody>
      </p:sp>
      <p:sp>
        <p:nvSpPr>
          <p:cNvPr id="3" name="Content Placeholder 2">
            <a:extLst>
              <a:ext uri="{FF2B5EF4-FFF2-40B4-BE49-F238E27FC236}">
                <a16:creationId xmlns:a16="http://schemas.microsoft.com/office/drawing/2014/main" id="{B7AD3FD6-DC50-4592-AD92-CEF9AE62766A}"/>
              </a:ext>
            </a:extLst>
          </p:cNvPr>
          <p:cNvSpPr>
            <a:spLocks noGrp="1"/>
          </p:cNvSpPr>
          <p:nvPr>
            <p:ph idx="1"/>
          </p:nvPr>
        </p:nvSpPr>
        <p:spPr>
          <a:xfrm>
            <a:off x="609600" y="1500188"/>
            <a:ext cx="10972800" cy="5132432"/>
          </a:xfrm>
        </p:spPr>
        <p:txBody>
          <a:bodyPr/>
          <a:lstStyle/>
          <a:p>
            <a:pPr>
              <a:buFont typeface="Wingdings" panose="05000000000000000000" pitchFamily="2" charset="2"/>
              <a:buChar char="Ø"/>
            </a:pPr>
            <a:r>
              <a:rPr lang="en-US" dirty="0"/>
              <a:t>The support groups meet with social workers to discuss burning issues on drug abuse in the community and find solutions on how to address these problems  </a:t>
            </a:r>
          </a:p>
          <a:p>
            <a:pPr>
              <a:buFont typeface="Wingdings" panose="05000000000000000000" pitchFamily="2" charset="2"/>
              <a:buChar char="Ø"/>
            </a:pPr>
            <a:r>
              <a:rPr lang="en-US" dirty="0"/>
              <a:t>The social workers train and provide technical assistance to the committee members to provide education and awareness raising and</a:t>
            </a:r>
          </a:p>
          <a:p>
            <a:pPr>
              <a:buFont typeface="Wingdings" panose="05000000000000000000" pitchFamily="2" charset="2"/>
              <a:buChar char="Ø"/>
            </a:pPr>
            <a:r>
              <a:rPr lang="en-US" dirty="0"/>
              <a:t>The members identify and refer clients to social workers. </a:t>
            </a:r>
          </a:p>
          <a:p>
            <a:pPr>
              <a:buFont typeface="Wingdings" panose="05000000000000000000" pitchFamily="2" charset="2"/>
              <a:buChar char="Ø"/>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8201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kumimoji="1" sz="4000" b="1">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kumimoji="1" sz="4000" b="1">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kumimoji="1" sz="4000" b="1">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kumimoji="1" sz="4000" b="1">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kumimoji="1" sz="40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fld id="{C5E2E358-DAC5-4B1C-BCAE-0B4083332BC2}" type="slidenum">
              <a:rPr kumimoji="0" lang="en-US" altLang="ja-JP" sz="1400" b="0">
                <a:solidFill>
                  <a:srgbClr val="000000"/>
                </a:solidFill>
                <a:latin typeface="Tahoma" panose="020B0604030504040204" pitchFamily="34" charset="0"/>
              </a:rPr>
              <a:pPr eaLnBrk="1" fontAlgn="base" hangingPunct="1">
                <a:spcBef>
                  <a:spcPct val="0"/>
                </a:spcBef>
                <a:spcAft>
                  <a:spcPct val="0"/>
                </a:spcAft>
              </a:pPr>
              <a:t>16</a:t>
            </a:fld>
            <a:endParaRPr kumimoji="0" lang="en-US" altLang="ja-JP" sz="1400" b="0">
              <a:solidFill>
                <a:srgbClr val="000000"/>
              </a:solidFill>
              <a:latin typeface="Tahoma" panose="020B0604030504040204" pitchFamily="34" charset="0"/>
            </a:endParaRPr>
          </a:p>
        </p:txBody>
      </p:sp>
      <p:pic>
        <p:nvPicPr>
          <p:cNvPr id="26627" name="Picture 2" descr="C:\Users\MIN OF HEALTH\Pictures\HIV pins, bag making and household items\100_7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428625"/>
            <a:ext cx="4714875"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C:\Users\MIN OF HEALTH\Pictures\2ndReg.SGConf\DSCI0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14314"/>
            <a:ext cx="40005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122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interventions and role of social worker</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Social Workers guide CORD Committees on how to address issues such as illegal selling of alcohol at pay points of older persons and other recipients of government grants</a:t>
            </a:r>
          </a:p>
          <a:p>
            <a:pPr>
              <a:buFont typeface="Wingdings" panose="05000000000000000000" pitchFamily="2" charset="2"/>
              <a:buChar char="Ø"/>
            </a:pPr>
            <a:r>
              <a:rPr lang="en-US" dirty="0"/>
              <a:t>Social Workers also guide committee members to oppose new applications for alcohol licenses in the regional magistrate courts which are near schools or religious places</a:t>
            </a:r>
          </a:p>
        </p:txBody>
      </p:sp>
    </p:spTree>
    <p:extLst>
      <p:ext uri="{BB962C8B-B14F-4D97-AF65-F5344CB8AC3E}">
        <p14:creationId xmlns:p14="http://schemas.microsoft.com/office/powerpoint/2010/main" val="148802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1495426"/>
            <a:ext cx="450056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itle 3"/>
          <p:cNvSpPr>
            <a:spLocks noGrp="1"/>
          </p:cNvSpPr>
          <p:nvPr>
            <p:ph type="title"/>
          </p:nvPr>
        </p:nvSpPr>
        <p:spPr>
          <a:ln/>
        </p:spPr>
        <p:txBody>
          <a:bodyPr/>
          <a:lstStyle/>
          <a:p>
            <a:r>
              <a:rPr lang="en-ZA" altLang="en-US"/>
              <a:t>Alcohol Toolkit Posters (3)</a:t>
            </a:r>
          </a:p>
        </p:txBody>
      </p:sp>
    </p:spTree>
    <p:extLst>
      <p:ext uri="{BB962C8B-B14F-4D97-AF65-F5344CB8AC3E}">
        <p14:creationId xmlns:p14="http://schemas.microsoft.com/office/powerpoint/2010/main" val="980100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interventions and treatment options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ZA" dirty="0"/>
              <a:t>Treatment is the third leg of intervention and committees and health professionals are trained to screen and refer individuals to self-help support groups (AA groups) and clients to outpatient and in-patient treatment centres</a:t>
            </a:r>
          </a:p>
          <a:p>
            <a:pPr>
              <a:buFont typeface="Wingdings" panose="05000000000000000000" pitchFamily="2" charset="2"/>
              <a:buChar char="Ø"/>
            </a:pPr>
            <a:r>
              <a:rPr lang="en-US" dirty="0"/>
              <a:t>Social workers facilitate the process for the client to access a rehabilitation centre in the country or even abroad</a:t>
            </a:r>
          </a:p>
          <a:p>
            <a:pPr>
              <a:buFont typeface="Wingdings" panose="05000000000000000000" pitchFamily="2" charset="2"/>
              <a:buChar char="Ø"/>
            </a:pPr>
            <a:r>
              <a:rPr lang="en-US" dirty="0"/>
              <a:t>Social workers also conduct family therapy in the process of preparing the client for rehabilitation</a:t>
            </a:r>
          </a:p>
          <a:p>
            <a:pPr>
              <a:buFont typeface="Wingdings" panose="05000000000000000000" pitchFamily="2" charset="2"/>
              <a:buChar char="Ø"/>
            </a:pPr>
            <a:r>
              <a:rPr lang="en-US" dirty="0"/>
              <a:t>And assist the client and family with reintegration, follow-up and support after treatment in an outpatient or inpatient program</a:t>
            </a:r>
          </a:p>
          <a:p>
            <a:endParaRPr lang="en-ZA" dirty="0"/>
          </a:p>
          <a:p>
            <a:endParaRPr lang="en-US" dirty="0"/>
          </a:p>
        </p:txBody>
      </p:sp>
    </p:spTree>
    <p:extLst>
      <p:ext uri="{BB962C8B-B14F-4D97-AF65-F5344CB8AC3E}">
        <p14:creationId xmlns:p14="http://schemas.microsoft.com/office/powerpoint/2010/main" val="79001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08B9-B180-45AC-AB82-9766368C985E}"/>
              </a:ext>
            </a:extLst>
          </p:cNvPr>
          <p:cNvSpPr>
            <a:spLocks noGrp="1"/>
          </p:cNvSpPr>
          <p:nvPr>
            <p:ph type="title"/>
          </p:nvPr>
        </p:nvSpPr>
        <p:spPr/>
        <p:txBody>
          <a:bodyPr/>
          <a:lstStyle/>
          <a:p>
            <a:r>
              <a:rPr lang="en-US" dirty="0"/>
              <a:t>Outline</a:t>
            </a:r>
            <a:endParaRPr lang="x-none" dirty="0"/>
          </a:p>
        </p:txBody>
      </p:sp>
      <p:sp>
        <p:nvSpPr>
          <p:cNvPr id="3" name="Content Placeholder 2">
            <a:extLst>
              <a:ext uri="{FF2B5EF4-FFF2-40B4-BE49-F238E27FC236}">
                <a16:creationId xmlns:a16="http://schemas.microsoft.com/office/drawing/2014/main" id="{58968692-CA3D-4013-A03E-DDF23EE448E6}"/>
              </a:ext>
            </a:extLst>
          </p:cNvPr>
          <p:cNvSpPr>
            <a:spLocks noGrp="1"/>
          </p:cNvSpPr>
          <p:nvPr>
            <p:ph idx="1"/>
          </p:nvPr>
        </p:nvSpPr>
        <p:spPr>
          <a:xfrm>
            <a:off x="426720" y="1426464"/>
            <a:ext cx="11338560" cy="5202936"/>
          </a:xfrm>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Introduction</a:t>
            </a:r>
          </a:p>
          <a:p>
            <a:pPr>
              <a:buFont typeface="Wingdings" panose="05000000000000000000" pitchFamily="2" charset="2"/>
              <a:buChar char="Ø"/>
            </a:pPr>
            <a:r>
              <a:rPr lang="en-US" dirty="0"/>
              <a:t>Objectives</a:t>
            </a:r>
          </a:p>
          <a:p>
            <a:pPr>
              <a:buFont typeface="Wingdings" panose="05000000000000000000" pitchFamily="2" charset="2"/>
              <a:buChar char="Ø"/>
            </a:pPr>
            <a:r>
              <a:rPr lang="en-US" dirty="0"/>
              <a:t>Key role players</a:t>
            </a:r>
          </a:p>
          <a:p>
            <a:pPr>
              <a:buFont typeface="Wingdings" panose="05000000000000000000" pitchFamily="2" charset="2"/>
              <a:buChar char="Ø"/>
            </a:pPr>
            <a:r>
              <a:rPr lang="en-US" dirty="0"/>
              <a:t>Model of Intervention</a:t>
            </a:r>
          </a:p>
          <a:p>
            <a:pPr>
              <a:buFont typeface="Wingdings" panose="05000000000000000000" pitchFamily="2" charset="2"/>
              <a:buChar char="Ø"/>
            </a:pPr>
            <a:r>
              <a:rPr lang="en-US" dirty="0"/>
              <a:t>Model of Intervention and the Role of the Social Workers</a:t>
            </a:r>
          </a:p>
          <a:p>
            <a:endParaRPr lang="en-US" dirty="0"/>
          </a:p>
        </p:txBody>
      </p:sp>
    </p:spTree>
    <p:extLst>
      <p:ext uri="{BB962C8B-B14F-4D97-AF65-F5344CB8AC3E}">
        <p14:creationId xmlns:p14="http://schemas.microsoft.com/office/powerpoint/2010/main" val="358809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This model is a best practice and has proven to be successful in Namibia because community members are trained to identify individuals and at an early stage and refer t social workers for help.</a:t>
            </a:r>
          </a:p>
          <a:p>
            <a:pPr>
              <a:buFont typeface="Wingdings" panose="05000000000000000000" pitchFamily="2" charset="2"/>
              <a:buChar char="Ø"/>
            </a:pPr>
            <a:r>
              <a:rPr lang="en-US" sz="2400" dirty="0"/>
              <a:t>CORD committees are also working on grass roots level and the community accept them because they are part of the community.</a:t>
            </a:r>
          </a:p>
          <a:p>
            <a:pPr>
              <a:buFont typeface="Wingdings" panose="05000000000000000000" pitchFamily="2" charset="2"/>
              <a:buChar char="Ø"/>
            </a:pPr>
            <a:r>
              <a:rPr lang="en-US" sz="2400" dirty="0"/>
              <a:t>The committee serve as a helping hand for social workers.</a:t>
            </a:r>
          </a:p>
          <a:p>
            <a:pPr>
              <a:buFont typeface="Wingdings" panose="05000000000000000000" pitchFamily="2" charset="2"/>
              <a:buChar char="Ø"/>
            </a:pPr>
            <a:r>
              <a:rPr lang="en-US" sz="2400" dirty="0"/>
              <a:t>Support groups are accessible and available to the members of the community who wants to stop using alcohol and drugs</a:t>
            </a:r>
          </a:p>
          <a:p>
            <a:pPr>
              <a:buFont typeface="Wingdings" panose="05000000000000000000" pitchFamily="2" charset="2"/>
              <a:buChar char="Ø"/>
            </a:pPr>
            <a:r>
              <a:rPr lang="en-US" sz="2400" dirty="0"/>
              <a:t>The CORD promotes strong community participating and partnership while contributing to enhance the self-reliance of its community members in entrepreneurship and income generation</a:t>
            </a:r>
          </a:p>
        </p:txBody>
      </p:sp>
    </p:spTree>
    <p:extLst>
      <p:ext uri="{BB962C8B-B14F-4D97-AF65-F5344CB8AC3E}">
        <p14:creationId xmlns:p14="http://schemas.microsoft.com/office/powerpoint/2010/main" val="230999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052" y="1854559"/>
            <a:ext cx="10363200" cy="2511380"/>
          </a:xfrm>
        </p:spPr>
        <p:txBody>
          <a:bodyPr/>
          <a:lstStyle/>
          <a:p>
            <a:br>
              <a:rPr lang="en-US"/>
            </a:br>
            <a:br>
              <a:rPr lang="en-US"/>
            </a:br>
            <a:r>
              <a:rPr lang="en-US"/>
              <a:t>THANK YOU !!!!!!</a:t>
            </a:r>
            <a:br>
              <a:rPr lang="en-US" dirty="0"/>
            </a:br>
            <a:br>
              <a:rPr lang="en-US"/>
            </a:br>
            <a:endParaRPr lang="en-US" dirty="0"/>
          </a:p>
        </p:txBody>
      </p:sp>
    </p:spTree>
    <p:extLst>
      <p:ext uri="{BB962C8B-B14F-4D97-AF65-F5344CB8AC3E}">
        <p14:creationId xmlns:p14="http://schemas.microsoft.com/office/powerpoint/2010/main" val="121087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08B9-B180-45AC-AB82-9766368C985E}"/>
              </a:ext>
            </a:extLst>
          </p:cNvPr>
          <p:cNvSpPr>
            <a:spLocks noGrp="1"/>
          </p:cNvSpPr>
          <p:nvPr>
            <p:ph type="title"/>
          </p:nvPr>
        </p:nvSpPr>
        <p:spPr/>
        <p:txBody>
          <a:bodyPr/>
          <a:lstStyle/>
          <a:p>
            <a:r>
              <a:rPr lang="en-US" dirty="0"/>
              <a:t>Introduction</a:t>
            </a:r>
            <a:endParaRPr lang="x-none" dirty="0"/>
          </a:p>
        </p:txBody>
      </p:sp>
      <p:sp>
        <p:nvSpPr>
          <p:cNvPr id="3" name="Content Placeholder 2">
            <a:extLst>
              <a:ext uri="{FF2B5EF4-FFF2-40B4-BE49-F238E27FC236}">
                <a16:creationId xmlns:a16="http://schemas.microsoft.com/office/drawing/2014/main" id="{58968692-CA3D-4013-A03E-DDF23EE448E6}"/>
              </a:ext>
            </a:extLst>
          </p:cNvPr>
          <p:cNvSpPr>
            <a:spLocks noGrp="1"/>
          </p:cNvSpPr>
          <p:nvPr>
            <p:ph idx="1"/>
          </p:nvPr>
        </p:nvSpPr>
        <p:spPr>
          <a:xfrm>
            <a:off x="609600" y="1409838"/>
            <a:ext cx="10972800" cy="4898572"/>
          </a:xfrm>
        </p:spPr>
        <p:txBody>
          <a:bodyPr/>
          <a:lstStyle/>
          <a:p>
            <a:pPr>
              <a:buFont typeface="Wingdings" panose="05000000000000000000" pitchFamily="2" charset="2"/>
              <a:buChar char="Ø"/>
            </a:pPr>
            <a:r>
              <a:rPr lang="en-US" dirty="0"/>
              <a:t>Most prevention programs focused on approaches designed to affect individuals, peers, families and communities</a:t>
            </a:r>
          </a:p>
          <a:p>
            <a:pPr>
              <a:buFont typeface="Wingdings" panose="05000000000000000000" pitchFamily="2" charset="2"/>
              <a:buChar char="Ø"/>
            </a:pPr>
            <a:r>
              <a:rPr lang="en-US" dirty="0"/>
              <a:t>For the purpose of this presentation I will focus on the approach to affect the larger communities by implementing a comprehensive, multi-sectoral approach with stakeholders </a:t>
            </a:r>
            <a:r>
              <a:rPr lang="en-US" b="1" dirty="0"/>
              <a:t>from</a:t>
            </a:r>
            <a:r>
              <a:rPr lang="en-US" dirty="0"/>
              <a:t>:</a:t>
            </a:r>
          </a:p>
          <a:p>
            <a:pPr>
              <a:buFont typeface="Wingdings" panose="05000000000000000000" pitchFamily="2" charset="2"/>
              <a:buChar char="Ø"/>
            </a:pPr>
            <a:r>
              <a:rPr lang="en-US" dirty="0"/>
              <a:t>Various sectors of society, including government, community based organizations, non governmental organizations, private sector, development partners and international agencies who play different roles in reducing alcohol relating harm in the communities</a:t>
            </a:r>
          </a:p>
        </p:txBody>
      </p:sp>
    </p:spTree>
    <p:extLst>
      <p:ext uri="{BB962C8B-B14F-4D97-AF65-F5344CB8AC3E}">
        <p14:creationId xmlns:p14="http://schemas.microsoft.com/office/powerpoint/2010/main" val="423404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5DD1-7A8C-43C6-8BA1-0DE58503B6AC}"/>
              </a:ext>
            </a:extLst>
          </p:cNvPr>
          <p:cNvSpPr>
            <a:spLocks noGrp="1"/>
          </p:cNvSpPr>
          <p:nvPr>
            <p:ph type="title"/>
          </p:nvPr>
        </p:nvSpPr>
        <p:spPr/>
        <p:txBody>
          <a:bodyPr/>
          <a:lstStyle/>
          <a:p>
            <a:r>
              <a:rPr lang="en-US" sz="3200" dirty="0"/>
              <a:t>Objectives for CORD PROGRAMME</a:t>
            </a:r>
            <a:endParaRPr lang="x-none" sz="3200" dirty="0"/>
          </a:p>
        </p:txBody>
      </p:sp>
      <p:sp>
        <p:nvSpPr>
          <p:cNvPr id="3" name="Content Placeholder 2">
            <a:extLst>
              <a:ext uri="{FF2B5EF4-FFF2-40B4-BE49-F238E27FC236}">
                <a16:creationId xmlns:a16="http://schemas.microsoft.com/office/drawing/2014/main" id="{775EE8CF-2AD1-4645-90F9-7F862D0E4880}"/>
              </a:ext>
            </a:extLst>
          </p:cNvPr>
          <p:cNvSpPr>
            <a:spLocks noGrp="1"/>
          </p:cNvSpPr>
          <p:nvPr>
            <p:ph idx="1"/>
          </p:nvPr>
        </p:nvSpPr>
        <p:spPr/>
        <p:txBody>
          <a:bodyPr/>
          <a:lstStyle/>
          <a:p>
            <a:endParaRPr lang="en-US" dirty="0"/>
          </a:p>
          <a:p>
            <a:pPr>
              <a:buFont typeface="Wingdings" panose="05000000000000000000" pitchFamily="2" charset="2"/>
              <a:buChar char="Ø"/>
            </a:pPr>
            <a:r>
              <a:rPr lang="en-US" dirty="0"/>
              <a:t>To reduce substance abuse through structural interventions;</a:t>
            </a:r>
          </a:p>
          <a:p>
            <a:pPr>
              <a:buFont typeface="Wingdings" panose="05000000000000000000" pitchFamily="2" charset="2"/>
              <a:buChar char="Ø"/>
            </a:pPr>
            <a:r>
              <a:rPr lang="en-US" dirty="0"/>
              <a:t>To build alcohol use prevention skills; </a:t>
            </a:r>
          </a:p>
          <a:p>
            <a:pPr>
              <a:buFont typeface="Wingdings" panose="05000000000000000000" pitchFamily="2" charset="2"/>
              <a:buChar char="Ø"/>
            </a:pPr>
            <a:r>
              <a:rPr lang="en-US" dirty="0"/>
              <a:t>To evaluate and expand behavioral interventions;</a:t>
            </a:r>
          </a:p>
          <a:p>
            <a:pPr>
              <a:buFont typeface="Wingdings" panose="05000000000000000000" pitchFamily="2" charset="2"/>
              <a:buChar char="Ø"/>
            </a:pPr>
            <a:r>
              <a:rPr lang="en-US" dirty="0"/>
              <a:t>To develop coalitions;</a:t>
            </a:r>
          </a:p>
          <a:p>
            <a:pPr>
              <a:buFont typeface="Wingdings" panose="05000000000000000000" pitchFamily="2" charset="2"/>
              <a:buChar char="Ø"/>
            </a:pPr>
            <a:r>
              <a:rPr lang="en-US" dirty="0"/>
              <a:t>To institutionalize substance use risk reduction media </a:t>
            </a:r>
          </a:p>
        </p:txBody>
      </p:sp>
    </p:spTree>
    <p:extLst>
      <p:ext uri="{BB962C8B-B14F-4D97-AF65-F5344CB8AC3E}">
        <p14:creationId xmlns:p14="http://schemas.microsoft.com/office/powerpoint/2010/main" val="363462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DF02-49E5-4520-907D-622D87C77FD4}"/>
              </a:ext>
            </a:extLst>
          </p:cNvPr>
          <p:cNvSpPr>
            <a:spLocks noGrp="1"/>
          </p:cNvSpPr>
          <p:nvPr>
            <p:ph type="title"/>
          </p:nvPr>
        </p:nvSpPr>
        <p:spPr/>
        <p:txBody>
          <a:bodyPr/>
          <a:lstStyle/>
          <a:p>
            <a:r>
              <a:rPr lang="en-US" dirty="0"/>
              <a:t>Key role players in this model</a:t>
            </a:r>
          </a:p>
        </p:txBody>
      </p:sp>
      <p:sp>
        <p:nvSpPr>
          <p:cNvPr id="3" name="Content Placeholder 2">
            <a:extLst>
              <a:ext uri="{FF2B5EF4-FFF2-40B4-BE49-F238E27FC236}">
                <a16:creationId xmlns:a16="http://schemas.microsoft.com/office/drawing/2014/main" id="{10DD0783-A76F-4DB0-84B5-C3CBD4F9B30D}"/>
              </a:ext>
            </a:extLst>
          </p:cNvPr>
          <p:cNvSpPr>
            <a:spLocks noGrp="1"/>
          </p:cNvSpPr>
          <p:nvPr>
            <p:ph idx="1"/>
          </p:nvPr>
        </p:nvSpPr>
        <p:spPr>
          <a:xfrm>
            <a:off x="609600" y="1043189"/>
            <a:ext cx="10972800" cy="5331853"/>
          </a:xfrm>
        </p:spPr>
        <p:txBody>
          <a:bodyPr/>
          <a:lstStyle/>
          <a:p>
            <a:pPr marL="0" indent="0">
              <a:buNone/>
            </a:pPr>
            <a:endParaRPr lang="en-US" dirty="0"/>
          </a:p>
          <a:p>
            <a:pPr>
              <a:buFont typeface="Wingdings" panose="05000000000000000000" pitchFamily="2" charset="2"/>
              <a:buChar char="Ø"/>
            </a:pPr>
            <a:r>
              <a:rPr lang="en-US" sz="2400" dirty="0"/>
              <a:t>Social Workers </a:t>
            </a:r>
          </a:p>
          <a:p>
            <a:pPr>
              <a:buFont typeface="Wingdings" panose="05000000000000000000" pitchFamily="2" charset="2"/>
              <a:buChar char="Ø"/>
            </a:pPr>
            <a:r>
              <a:rPr lang="en-US" sz="2400" dirty="0"/>
              <a:t>Police officers</a:t>
            </a:r>
          </a:p>
          <a:p>
            <a:pPr>
              <a:buFont typeface="Wingdings" panose="05000000000000000000" pitchFamily="2" charset="2"/>
              <a:buChar char="Ø"/>
            </a:pPr>
            <a:r>
              <a:rPr lang="en-US" sz="2400" dirty="0"/>
              <a:t>Regional and Local authorities</a:t>
            </a:r>
          </a:p>
          <a:p>
            <a:pPr>
              <a:buFont typeface="Wingdings" panose="05000000000000000000" pitchFamily="2" charset="2"/>
              <a:buChar char="Ø"/>
            </a:pPr>
            <a:r>
              <a:rPr lang="en-US" sz="2400" dirty="0"/>
              <a:t>Teachers</a:t>
            </a:r>
          </a:p>
          <a:p>
            <a:pPr>
              <a:buFont typeface="Wingdings" panose="05000000000000000000" pitchFamily="2" charset="2"/>
              <a:buChar char="Ø"/>
            </a:pPr>
            <a:r>
              <a:rPr lang="en-US" sz="2400" dirty="0"/>
              <a:t>Family members</a:t>
            </a:r>
          </a:p>
          <a:p>
            <a:pPr>
              <a:buFont typeface="Wingdings" panose="05000000000000000000" pitchFamily="2" charset="2"/>
              <a:buChar char="Ø"/>
            </a:pPr>
            <a:r>
              <a:rPr lang="en-US" sz="2400" dirty="0"/>
              <a:t>CORD Committees </a:t>
            </a:r>
          </a:p>
          <a:p>
            <a:pPr>
              <a:buFont typeface="Wingdings" panose="05000000000000000000" pitchFamily="2" charset="2"/>
              <a:buChar char="Ø"/>
            </a:pPr>
            <a:r>
              <a:rPr lang="en-US" sz="2400" dirty="0"/>
              <a:t>Faith based organizations leaders</a:t>
            </a:r>
          </a:p>
          <a:p>
            <a:pPr>
              <a:buFont typeface="Wingdings" panose="05000000000000000000" pitchFamily="2" charset="2"/>
              <a:buChar char="Ø"/>
            </a:pPr>
            <a:r>
              <a:rPr lang="en-US" sz="2400" dirty="0"/>
              <a:t>International Organizations (e.g. WHO, CDC, all UN agencies) </a:t>
            </a:r>
          </a:p>
          <a:p>
            <a:pPr>
              <a:buFont typeface="Wingdings" panose="05000000000000000000" pitchFamily="2" charset="2"/>
              <a:buChar char="Ø"/>
            </a:pPr>
            <a:endParaRPr lang="en-US" sz="2400" dirty="0">
              <a:solidFill>
                <a:srgbClr val="FF0000"/>
              </a:solidFill>
            </a:endParaRPr>
          </a:p>
          <a:p>
            <a:pPr marL="0" indent="0">
              <a:buNone/>
            </a:pPr>
            <a:endParaRPr lang="en-US" sz="2400" dirty="0"/>
          </a:p>
          <a:p>
            <a:pPr marL="0" indent="0">
              <a:buNone/>
            </a:pPr>
            <a:endParaRPr lang="x-none" dirty="0"/>
          </a:p>
        </p:txBody>
      </p:sp>
    </p:spTree>
    <p:extLst>
      <p:ext uri="{BB962C8B-B14F-4D97-AF65-F5344CB8AC3E}">
        <p14:creationId xmlns:p14="http://schemas.microsoft.com/office/powerpoint/2010/main" val="282780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4320-3FB7-49C2-B55B-74D5381B0278}"/>
              </a:ext>
            </a:extLst>
          </p:cNvPr>
          <p:cNvSpPr>
            <a:spLocks noGrp="1"/>
          </p:cNvSpPr>
          <p:nvPr>
            <p:ph type="title"/>
          </p:nvPr>
        </p:nvSpPr>
        <p:spPr/>
        <p:txBody>
          <a:bodyPr/>
          <a:lstStyle/>
          <a:p>
            <a:pPr lvl="0"/>
            <a:r>
              <a:rPr lang="en-US" dirty="0"/>
              <a:t>Model of intervention</a:t>
            </a:r>
          </a:p>
        </p:txBody>
      </p:sp>
      <p:sp>
        <p:nvSpPr>
          <p:cNvPr id="3" name="Content Placeholder 2">
            <a:extLst>
              <a:ext uri="{FF2B5EF4-FFF2-40B4-BE49-F238E27FC236}">
                <a16:creationId xmlns:a16="http://schemas.microsoft.com/office/drawing/2014/main" id="{184349FE-5AAA-404D-99CA-F1FA1863B1A9}"/>
              </a:ext>
            </a:extLst>
          </p:cNvPr>
          <p:cNvSpPr>
            <a:spLocks noGrp="1"/>
          </p:cNvSpPr>
          <p:nvPr>
            <p:ph sz="half" idx="1"/>
          </p:nvPr>
        </p:nvSpPr>
        <p:spPr>
          <a:xfrm>
            <a:off x="609600" y="1646238"/>
            <a:ext cx="6574972" cy="5135562"/>
          </a:xfrm>
        </p:spPr>
        <p:txBody>
          <a:bodyPr/>
          <a:lstStyle/>
          <a:p>
            <a:endParaRPr lang="en-US" sz="2400" dirty="0"/>
          </a:p>
          <a:p>
            <a:pPr marL="0" indent="0">
              <a:buNone/>
            </a:pPr>
            <a:endParaRPr lang="x-none" dirty="0"/>
          </a:p>
        </p:txBody>
      </p:sp>
      <p:sp>
        <p:nvSpPr>
          <p:cNvPr id="6" name="Content Placeholder 5">
            <a:extLst>
              <a:ext uri="{FF2B5EF4-FFF2-40B4-BE49-F238E27FC236}">
                <a16:creationId xmlns:a16="http://schemas.microsoft.com/office/drawing/2014/main" id="{47BE0BCF-8F3D-474F-804B-D37DF4BAB50C}"/>
              </a:ext>
            </a:extLst>
          </p:cNvPr>
          <p:cNvSpPr>
            <a:spLocks noGrp="1"/>
          </p:cNvSpPr>
          <p:nvPr>
            <p:ph sz="half" idx="2"/>
          </p:nvPr>
        </p:nvSpPr>
        <p:spPr>
          <a:xfrm>
            <a:off x="843148" y="1646238"/>
            <a:ext cx="10739252" cy="4525962"/>
          </a:xfrm>
        </p:spPr>
        <p:txBody>
          <a:bodyPr/>
          <a:lstStyle/>
          <a:p>
            <a:pPr>
              <a:buFont typeface="Wingdings" panose="05000000000000000000" pitchFamily="2" charset="2"/>
              <a:buChar char="Ø"/>
            </a:pPr>
            <a:r>
              <a:rPr lang="en-US" dirty="0"/>
              <a:t>The CORD, is a preventative program, which started off to reduce alcohol related harm, and substance use was included and;</a:t>
            </a:r>
          </a:p>
          <a:p>
            <a:pPr>
              <a:buFont typeface="Wingdings" panose="05000000000000000000" pitchFamily="2" charset="2"/>
              <a:buChar char="Ø"/>
            </a:pPr>
            <a:r>
              <a:rPr lang="en-US" dirty="0"/>
              <a:t>The CORD served as a forum for health, social, business, civic and law enforcement leaders, as well as representation from treatment center's to coordinate their response to address substance abuse related harm.     </a:t>
            </a:r>
          </a:p>
          <a:p>
            <a:pPr>
              <a:buFont typeface="Wingdings" panose="05000000000000000000" pitchFamily="2" charset="2"/>
              <a:buChar char="Ø"/>
            </a:pPr>
            <a:r>
              <a:rPr lang="en-US" dirty="0"/>
              <a:t>The CORD strengthen collaboration among </a:t>
            </a:r>
            <a:r>
              <a:rPr lang="en-US" dirty="0" err="1"/>
              <a:t>communites</a:t>
            </a:r>
            <a:r>
              <a:rPr lang="en-US" dirty="0"/>
              <a:t>, police officers and social workers, magistrate office and political leaders                                                                                                                                                                            </a:t>
            </a:r>
          </a:p>
          <a:p>
            <a:endParaRPr lang="en-US" dirty="0"/>
          </a:p>
        </p:txBody>
      </p:sp>
    </p:spTree>
    <p:extLst>
      <p:ext uri="{BB962C8B-B14F-4D97-AF65-F5344CB8AC3E}">
        <p14:creationId xmlns:p14="http://schemas.microsoft.com/office/powerpoint/2010/main" val="126353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550B-8D27-4DC3-B135-244064FF3844}"/>
              </a:ext>
            </a:extLst>
          </p:cNvPr>
          <p:cNvSpPr>
            <a:spLocks noGrp="1"/>
          </p:cNvSpPr>
          <p:nvPr>
            <p:ph type="title"/>
          </p:nvPr>
        </p:nvSpPr>
        <p:spPr>
          <a:xfrm>
            <a:off x="656167" y="157348"/>
            <a:ext cx="10879667" cy="924477"/>
          </a:xfrm>
        </p:spPr>
        <p:txBody>
          <a:bodyPr/>
          <a:lstStyle/>
          <a:p>
            <a:br>
              <a:rPr lang="en-US" dirty="0"/>
            </a:br>
            <a:r>
              <a:rPr lang="en-US" sz="3200" dirty="0"/>
              <a:t>Model of intervention</a:t>
            </a:r>
            <a:endParaRPr lang="x-none" sz="3200" dirty="0"/>
          </a:p>
        </p:txBody>
      </p:sp>
      <p:sp>
        <p:nvSpPr>
          <p:cNvPr id="3" name="Content Placeholder 2">
            <a:extLst>
              <a:ext uri="{FF2B5EF4-FFF2-40B4-BE49-F238E27FC236}">
                <a16:creationId xmlns:a16="http://schemas.microsoft.com/office/drawing/2014/main" id="{68E15244-ED16-4D00-9C2D-D3B6B63101E9}"/>
              </a:ext>
            </a:extLst>
          </p:cNvPr>
          <p:cNvSpPr>
            <a:spLocks noGrp="1"/>
          </p:cNvSpPr>
          <p:nvPr>
            <p:ph idx="1"/>
          </p:nvPr>
        </p:nvSpPr>
        <p:spPr>
          <a:xfrm>
            <a:off x="609600" y="1500188"/>
            <a:ext cx="10972800" cy="5119553"/>
          </a:xfrm>
        </p:spPr>
        <p:txBody>
          <a:bodyPr/>
          <a:lstStyle/>
          <a:p>
            <a:pPr marL="0" indent="0">
              <a:buNone/>
            </a:pPr>
            <a:endParaRPr lang="en-US" dirty="0"/>
          </a:p>
          <a:p>
            <a:pPr marL="0" indent="0">
              <a:buNone/>
            </a:pPr>
            <a:r>
              <a:rPr lang="en-US" b="1" dirty="0"/>
              <a:t>The key intervention of CORD are: </a:t>
            </a:r>
          </a:p>
          <a:p>
            <a:pPr>
              <a:buFont typeface="Wingdings" panose="05000000000000000000" pitchFamily="2" charset="2"/>
              <a:buChar char="Ø"/>
            </a:pPr>
            <a:r>
              <a:rPr lang="en-US" dirty="0"/>
              <a:t>Prevention</a:t>
            </a:r>
          </a:p>
          <a:p>
            <a:pPr>
              <a:buFont typeface="Wingdings" panose="05000000000000000000" pitchFamily="2" charset="2"/>
              <a:buChar char="Ø"/>
            </a:pPr>
            <a:r>
              <a:rPr lang="en-US" dirty="0"/>
              <a:t>Legislation enforcement </a:t>
            </a:r>
          </a:p>
          <a:p>
            <a:pPr>
              <a:buFont typeface="Wingdings" panose="05000000000000000000" pitchFamily="2" charset="2"/>
              <a:buChar char="Ø"/>
            </a:pPr>
            <a:r>
              <a:rPr lang="en-US" dirty="0"/>
              <a:t> Expanding treatment options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3730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9F23-FE83-4480-A97B-483EA0468E83}"/>
              </a:ext>
            </a:extLst>
          </p:cNvPr>
          <p:cNvSpPr>
            <a:spLocks noGrp="1"/>
          </p:cNvSpPr>
          <p:nvPr>
            <p:ph type="title"/>
          </p:nvPr>
        </p:nvSpPr>
        <p:spPr/>
        <p:txBody>
          <a:bodyPr/>
          <a:lstStyle/>
          <a:p>
            <a:r>
              <a:rPr lang="en-US" sz="3200" dirty="0"/>
              <a:t>Model of intervention</a:t>
            </a:r>
            <a:endParaRPr lang="x-none" sz="3200" dirty="0"/>
          </a:p>
        </p:txBody>
      </p:sp>
      <p:sp>
        <p:nvSpPr>
          <p:cNvPr id="3" name="Content Placeholder 2">
            <a:extLst>
              <a:ext uri="{FF2B5EF4-FFF2-40B4-BE49-F238E27FC236}">
                <a16:creationId xmlns:a16="http://schemas.microsoft.com/office/drawing/2014/main" id="{03B2C256-02C0-4829-B135-482BE71E73DE}"/>
              </a:ext>
            </a:extLst>
          </p:cNvPr>
          <p:cNvSpPr>
            <a:spLocks noGrp="1"/>
          </p:cNvSpPr>
          <p:nvPr>
            <p:ph idx="1"/>
          </p:nvPr>
        </p:nvSpPr>
        <p:spPr>
          <a:xfrm>
            <a:off x="609600" y="1500187"/>
            <a:ext cx="10972800" cy="5129213"/>
          </a:xfrm>
        </p:spPr>
        <p:txBody>
          <a:bodyPr/>
          <a:lstStyle/>
          <a:p>
            <a:pPr marL="342900" lvl="1" indent="-342900">
              <a:buClr>
                <a:srgbClr val="CC3300"/>
              </a:buClr>
              <a:buSzPct val="130000"/>
              <a:buFont typeface="Wingdings" panose="05000000000000000000" pitchFamily="2" charset="2"/>
              <a:buChar char="Ø"/>
            </a:pPr>
            <a:r>
              <a:rPr lang="en-US" dirty="0"/>
              <a:t>CORD focus on establishing CORD committees to i</a:t>
            </a:r>
            <a:r>
              <a:rPr lang="en-US" altLang="en-US" dirty="0"/>
              <a:t>dentify key activities that all regions should include as part of their planning</a:t>
            </a:r>
          </a:p>
          <a:p>
            <a:pPr>
              <a:buFont typeface="Wingdings" panose="05000000000000000000" pitchFamily="2" charset="2"/>
              <a:buChar char="Ø"/>
            </a:pPr>
            <a:r>
              <a:rPr lang="en-US" dirty="0"/>
              <a:t>To have community meetings, school site, house to house visits and other activities </a:t>
            </a:r>
          </a:p>
          <a:p>
            <a:pPr>
              <a:buFont typeface="Wingdings" panose="05000000000000000000" pitchFamily="2" charset="2"/>
              <a:buChar char="Ø"/>
            </a:pPr>
            <a:r>
              <a:rPr lang="en-US" dirty="0"/>
              <a:t>The CORD committees increase awareness raising and mobilize communities on the effects of drug abuse, dissemination and distribution of information on substance use</a:t>
            </a:r>
          </a:p>
          <a:p>
            <a:pPr>
              <a:buFont typeface="Wingdings" panose="05000000000000000000" pitchFamily="2" charset="2"/>
              <a:buChar char="Ø"/>
            </a:pPr>
            <a:r>
              <a:rPr lang="en-US" dirty="0"/>
              <a:t>Alcohol toolkit and picture codes are used as prevention tools</a:t>
            </a:r>
          </a:p>
          <a:p>
            <a:pPr marL="0" indent="0">
              <a:buNone/>
            </a:pPr>
            <a:endParaRPr lang="en-US" dirty="0"/>
          </a:p>
          <a:p>
            <a:endParaRPr lang="en-US" b="1" dirty="0"/>
          </a:p>
          <a:p>
            <a:endParaRPr lang="en-US" dirty="0"/>
          </a:p>
          <a:p>
            <a:endParaRPr lang="x-none" dirty="0"/>
          </a:p>
        </p:txBody>
      </p:sp>
    </p:spTree>
    <p:extLst>
      <p:ext uri="{BB962C8B-B14F-4D97-AF65-F5344CB8AC3E}">
        <p14:creationId xmlns:p14="http://schemas.microsoft.com/office/powerpoint/2010/main" val="273527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lvl1pPr eaLnBrk="0" hangingPunct="0">
              <a:defRPr kumimoji="1" sz="4000" b="1">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kumimoji="1" sz="4000" b="1">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kumimoji="1" sz="4000" b="1">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kumimoji="1" sz="4000" b="1">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kumimoji="1" sz="40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4000" b="1">
                <a:solidFill>
                  <a:schemeClr val="tx2"/>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fld id="{D5E6ADDB-65D5-41B7-98BC-585963E6E3DB}" type="slidenum">
              <a:rPr kumimoji="0" lang="en-US" altLang="ja-JP" sz="1400" b="0">
                <a:solidFill>
                  <a:srgbClr val="000000"/>
                </a:solidFill>
                <a:latin typeface="Tahoma" panose="020B0604030504040204" pitchFamily="34" charset="0"/>
              </a:rPr>
              <a:pPr eaLnBrk="1" fontAlgn="base" hangingPunct="1">
                <a:spcBef>
                  <a:spcPct val="0"/>
                </a:spcBef>
                <a:spcAft>
                  <a:spcPct val="0"/>
                </a:spcAft>
              </a:pPr>
              <a:t>9</a:t>
            </a:fld>
            <a:endParaRPr kumimoji="0" lang="en-US" altLang="ja-JP" sz="1400" b="0">
              <a:solidFill>
                <a:srgbClr val="000000"/>
              </a:solidFill>
              <a:latin typeface="Tahoma" panose="020B0604030504040204" pitchFamily="34" charset="0"/>
            </a:endParaRPr>
          </a:p>
        </p:txBody>
      </p:sp>
      <p:sp>
        <p:nvSpPr>
          <p:cNvPr id="2053" name="Rectangle 2"/>
          <p:cNvSpPr>
            <a:spLocks noGrp="1" noChangeArrowheads="1"/>
          </p:cNvSpPr>
          <p:nvPr>
            <p:ph type="title"/>
          </p:nvPr>
        </p:nvSpPr>
        <p:spPr/>
        <p:txBody>
          <a:bodyPr/>
          <a:lstStyle/>
          <a:p>
            <a:pPr eaLnBrk="1" hangingPunct="1"/>
            <a:r>
              <a:rPr lang="en-US" altLang="ja-JP" sz="4000" b="1">
                <a:latin typeface="Arial" panose="020B0604020202020204" pitchFamily="34" charset="0"/>
              </a:rPr>
              <a:t>Established</a:t>
            </a:r>
            <a:r>
              <a:rPr lang="en-US" altLang="ja-JP" sz="4000" i="1">
                <a:latin typeface="Arial" panose="020B0604020202020204" pitchFamily="34" charset="0"/>
              </a:rPr>
              <a:t> </a:t>
            </a:r>
            <a:r>
              <a:rPr lang="en-US" altLang="ja-JP" sz="4000" b="1">
                <a:latin typeface="Arial" panose="020B0604020202020204" pitchFamily="34" charset="0"/>
              </a:rPr>
              <a:t>CORD</a:t>
            </a:r>
            <a:r>
              <a:rPr lang="en-US" altLang="ja-JP" sz="4000" b="1" i="1">
                <a:latin typeface="Arial" panose="020B0604020202020204" pitchFamily="34" charset="0"/>
              </a:rPr>
              <a:t> </a:t>
            </a:r>
            <a:r>
              <a:rPr lang="en-US" altLang="ja-JP" sz="4000" b="1">
                <a:latin typeface="Arial" panose="020B0604020202020204" pitchFamily="34" charset="0"/>
              </a:rPr>
              <a:t>committees</a:t>
            </a:r>
            <a:r>
              <a:rPr lang="en-US" altLang="ja-JP" sz="4800"/>
              <a:t> </a:t>
            </a:r>
          </a:p>
        </p:txBody>
      </p:sp>
      <p:graphicFrame>
        <p:nvGraphicFramePr>
          <p:cNvPr id="2050" name="Object 3"/>
          <p:cNvGraphicFramePr>
            <a:graphicFrameLocks noGrp="1" noChangeAspect="1"/>
          </p:cNvGraphicFramePr>
          <p:nvPr>
            <p:ph sz="quarter" idx="1"/>
          </p:nvPr>
        </p:nvGraphicFramePr>
        <p:xfrm>
          <a:off x="2706688" y="2019301"/>
          <a:ext cx="3617912" cy="1978025"/>
        </p:xfrm>
        <a:graphic>
          <a:graphicData uri="http://schemas.openxmlformats.org/presentationml/2006/ole">
            <mc:AlternateContent xmlns:mc="http://schemas.openxmlformats.org/markup-compatibility/2006">
              <mc:Choice xmlns:v="urn:schemas-microsoft-com:vml" Requires="v">
                <p:oleObj spid="_x0000_s1034" name="Microsoft Draw 描画" r:id="rId3" imgW="3809871" imgH="1977252" progId="MSDraw.Drawing.8.2">
                  <p:embed/>
                </p:oleObj>
              </mc:Choice>
              <mc:Fallback>
                <p:oleObj name="Microsoft Draw 描画" r:id="rId3" imgW="3809871" imgH="1977252" progId="MSDraw.Drawing.8.2">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688" y="2019301"/>
                        <a:ext cx="3617912" cy="1978025"/>
                      </a:xfrm>
                      <a:prstGeom prst="rect">
                        <a:avLst/>
                      </a:prstGeom>
                    </p:spPr>
                  </p:pic>
                </p:oleObj>
              </mc:Fallback>
            </mc:AlternateContent>
          </a:graphicData>
        </a:graphic>
      </p:graphicFrame>
      <p:graphicFrame>
        <p:nvGraphicFramePr>
          <p:cNvPr id="2051" name="Object 6"/>
          <p:cNvGraphicFramePr>
            <a:graphicFrameLocks noGrp="1" noChangeAspect="1"/>
          </p:cNvGraphicFramePr>
          <p:nvPr>
            <p:ph sz="quarter" idx="2"/>
          </p:nvPr>
        </p:nvGraphicFramePr>
        <p:xfrm>
          <a:off x="2706688" y="4152901"/>
          <a:ext cx="3617912" cy="1978025"/>
        </p:xfrm>
        <a:graphic>
          <a:graphicData uri="http://schemas.openxmlformats.org/presentationml/2006/ole">
            <mc:AlternateContent xmlns:mc="http://schemas.openxmlformats.org/markup-compatibility/2006">
              <mc:Choice xmlns:v="urn:schemas-microsoft-com:vml" Requires="v">
                <p:oleObj spid="_x0000_s1035" name="Microsoft Draw 描画" r:id="rId5" imgW="3809816" imgH="1977246" progId="MSDraw.Drawing.8.2">
                  <p:embed/>
                </p:oleObj>
              </mc:Choice>
              <mc:Fallback>
                <p:oleObj name="Microsoft Draw 描画" r:id="rId5" imgW="3809816" imgH="1977246" progId="MSDraw.Drawing.8.2">
                  <p:embed/>
                  <p:pic>
                    <p:nvPicPr>
                      <p:cNvPr id="205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6688" y="4152901"/>
                        <a:ext cx="3617912" cy="1978025"/>
                      </a:xfrm>
                      <a:prstGeom prst="rect">
                        <a:avLst/>
                      </a:prstGeom>
                    </p:spPr>
                  </p:pic>
                </p:oleObj>
              </mc:Fallback>
            </mc:AlternateContent>
          </a:graphicData>
        </a:graphic>
      </p:graphicFrame>
      <p:sp>
        <p:nvSpPr>
          <p:cNvPr id="2054" name="Rectangle 7"/>
          <p:cNvSpPr>
            <a:spLocks noGrp="1" noChangeArrowheads="1"/>
          </p:cNvSpPr>
          <p:nvPr>
            <p:ph type="body" sz="half" idx="3"/>
          </p:nvPr>
        </p:nvSpPr>
        <p:spPr>
          <a:xfrm>
            <a:off x="6477000" y="2017713"/>
            <a:ext cx="4002088" cy="4114800"/>
          </a:xfrm>
        </p:spPr>
        <p:txBody>
          <a:bodyPr/>
          <a:lstStyle/>
          <a:p>
            <a:pPr eaLnBrk="1" hangingPunct="1">
              <a:buFont typeface="Wingdings" panose="05000000000000000000" pitchFamily="2" charset="2"/>
              <a:buNone/>
            </a:pPr>
            <a:r>
              <a:rPr lang="en-US" altLang="ja-JP" sz="2000" b="1">
                <a:latin typeface="Arial" panose="020B0604020202020204" pitchFamily="34" charset="0"/>
              </a:rPr>
              <a:t>Erongo Regional </a:t>
            </a:r>
          </a:p>
          <a:p>
            <a:pPr eaLnBrk="1" hangingPunct="1">
              <a:buFont typeface="Wingdings" panose="05000000000000000000" pitchFamily="2" charset="2"/>
              <a:buNone/>
            </a:pPr>
            <a:r>
              <a:rPr lang="en-US" altLang="ja-JP" sz="2000" b="1">
                <a:latin typeface="Arial" panose="020B0604020202020204" pitchFamily="34" charset="0"/>
              </a:rPr>
              <a:t>                        CORD Committee</a:t>
            </a:r>
          </a:p>
          <a:p>
            <a:pPr eaLnBrk="1" hangingPunct="1">
              <a:buFont typeface="Wingdings" panose="05000000000000000000" pitchFamily="2" charset="2"/>
              <a:buNone/>
            </a:pPr>
            <a:r>
              <a:rPr lang="en-US" altLang="ja-JP" sz="1800">
                <a:latin typeface="Arial" panose="020B0604020202020204" pitchFamily="34" charset="0"/>
              </a:rPr>
              <a:t> Which is chaired by Dr. P.S. K. Tshiteta, MOHSS, Erongo Region</a:t>
            </a:r>
            <a:endParaRPr lang="en-US" altLang="ja-JP" sz="1800" b="1">
              <a:latin typeface="Arial" panose="020B0604020202020204" pitchFamily="34" charset="0"/>
            </a:endParaRPr>
          </a:p>
          <a:p>
            <a:pPr eaLnBrk="1" hangingPunct="1">
              <a:buFont typeface="Wingdings" panose="05000000000000000000" pitchFamily="2" charset="2"/>
              <a:buNone/>
            </a:pPr>
            <a:endParaRPr lang="en-US" altLang="ja-JP" sz="1800" b="1">
              <a:latin typeface="Arial" panose="020B0604020202020204" pitchFamily="34" charset="0"/>
            </a:endParaRPr>
          </a:p>
          <a:p>
            <a:pPr eaLnBrk="1" hangingPunct="1">
              <a:buFont typeface="Wingdings" panose="05000000000000000000" pitchFamily="2" charset="2"/>
              <a:buNone/>
            </a:pPr>
            <a:endParaRPr lang="en-US" altLang="ja-JP" sz="2000" b="1">
              <a:latin typeface="Arial" panose="020B0604020202020204" pitchFamily="34" charset="0"/>
            </a:endParaRPr>
          </a:p>
          <a:p>
            <a:pPr eaLnBrk="1" hangingPunct="1">
              <a:buFont typeface="Wingdings" panose="05000000000000000000" pitchFamily="2" charset="2"/>
              <a:buNone/>
            </a:pPr>
            <a:r>
              <a:rPr lang="en-US" altLang="ja-JP" sz="2000" b="1">
                <a:latin typeface="Arial" panose="020B0604020202020204" pitchFamily="34" charset="0"/>
              </a:rPr>
              <a:t>Kavango Regional </a:t>
            </a:r>
          </a:p>
          <a:p>
            <a:pPr eaLnBrk="1" hangingPunct="1">
              <a:buFont typeface="Wingdings" panose="05000000000000000000" pitchFamily="2" charset="2"/>
              <a:buNone/>
            </a:pPr>
            <a:r>
              <a:rPr lang="en-US" altLang="ja-JP" sz="2000" b="1">
                <a:latin typeface="Arial" panose="020B0604020202020204" pitchFamily="34" charset="0"/>
              </a:rPr>
              <a:t>                       CORD Commiittee</a:t>
            </a:r>
            <a:endParaRPr lang="en-US" altLang="ja-JP" sz="1800">
              <a:latin typeface="Arial" panose="020B0604020202020204" pitchFamily="34" charset="0"/>
            </a:endParaRPr>
          </a:p>
          <a:p>
            <a:pPr eaLnBrk="1" hangingPunct="1">
              <a:buFont typeface="Wingdings" panose="05000000000000000000" pitchFamily="2" charset="2"/>
              <a:buNone/>
            </a:pPr>
            <a:r>
              <a:rPr lang="en-US" altLang="ja-JP" sz="1800">
                <a:latin typeface="Arial" panose="020B0604020202020204" pitchFamily="34" charset="0"/>
              </a:rPr>
              <a:t>  Which is chaired by Ms. E. Muremi</a:t>
            </a:r>
            <a:r>
              <a:rPr lang="en-US" altLang="ja-JP" sz="1800"/>
              <a:t>, Director of MOHSS, Kavango Region.</a:t>
            </a:r>
          </a:p>
        </p:txBody>
      </p:sp>
      <p:pic>
        <p:nvPicPr>
          <p:cNvPr id="2055" name="Picture 8"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688" y="5876926"/>
            <a:ext cx="23034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585189"/>
      </p:ext>
    </p:extLst>
  </p:cSld>
  <p:clrMapOvr>
    <a:masterClrMapping/>
  </p:clrMapOvr>
</p:sld>
</file>

<file path=ppt/theme/theme1.xml><?xml version="1.0" encoding="utf-8"?>
<a:theme xmlns:a="http://schemas.openxmlformats.org/drawingml/2006/main" name="Slide Template_09">
  <a:themeElements>
    <a:clrScheme name="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BOI Landscape 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BOI Landscape 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BOI Landscape 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BOI Landscape 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BOI Landscape 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BOI Landscape 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BOI Landscape 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BOI Landscape 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BOI Landscape 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BOI Landscape 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BOI Landscape 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BOI Landscape 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Master">
  <a:themeElements>
    <a:clrScheme name="International SOS">
      <a:dk1>
        <a:sysClr val="windowText" lastClr="000000"/>
      </a:dk1>
      <a:lt1>
        <a:sysClr val="window" lastClr="FFFFFF"/>
      </a:lt1>
      <a:dk2>
        <a:srgbClr val="232762"/>
      </a:dk2>
      <a:lt2>
        <a:srgbClr val="FFFFFF"/>
      </a:lt2>
      <a:accent1>
        <a:srgbClr val="2F4696"/>
      </a:accent1>
      <a:accent2>
        <a:srgbClr val="232762"/>
      </a:accent2>
      <a:accent3>
        <a:srgbClr val="009354"/>
      </a:accent3>
      <a:accent4>
        <a:srgbClr val="6C206B"/>
      </a:accent4>
      <a:accent5>
        <a:srgbClr val="EF820F"/>
      </a:accent5>
      <a:accent6>
        <a:srgbClr val="D4002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1" i="0" u="none" strike="noStrike" cap="none" normalizeH="0" baseline="0" smtClean="0">
            <a:ln>
              <a:noFill/>
            </a:ln>
            <a:solidFill>
              <a:schemeClr val="tx2"/>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1" i="0" u="none" strike="noStrike" cap="none" normalizeH="0" baseline="0" smtClean="0">
            <a:ln>
              <a:noFill/>
            </a:ln>
            <a:solidFill>
              <a:schemeClr val="tx2"/>
            </a:solidFill>
            <a:effectLst/>
            <a:latin typeface="Arial" charset="0"/>
            <a:ea typeface="ＭＳ Ｐゴシック"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HSS_template">
  <a:themeElements>
    <a:clrScheme name="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BOI Landscape 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BOI Landscape 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BOI Landscape 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BOI Landscape 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BOI Landscape 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BOI Landscape 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BOI Landscape 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BOI Landscape 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BOI Landscape 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BOI Landscape 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BOI Landscape 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BOI Landscape 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8075</TotalTime>
  <Words>1116</Words>
  <Application>Microsoft Macintosh PowerPoint</Application>
  <PresentationFormat>Widescreen</PresentationFormat>
  <Paragraphs>122</Paragraphs>
  <Slides>21</Slides>
  <Notes>8</Notes>
  <HiddenSlides>3</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Courier New</vt:lpstr>
      <vt:lpstr>Tahoma</vt:lpstr>
      <vt:lpstr>Wingdings</vt:lpstr>
      <vt:lpstr>Slide Template_09</vt:lpstr>
      <vt:lpstr>Title - Master</vt:lpstr>
      <vt:lpstr>Blends</vt:lpstr>
      <vt:lpstr>MOHSS_template</vt:lpstr>
      <vt:lpstr>Microsoft Draw 描画</vt:lpstr>
      <vt:lpstr>  EVIDENCE-BASED PREVENTION: POLICY AND PRACTICE Mrs. Rene Adams(MA SW) Program Manager: Substance Abuse Prevention, Drug Control and Rehabilitation  Ministry of Health and Social Services Harvey Street WINDHOEK NAMIBIA  </vt:lpstr>
      <vt:lpstr>Outline</vt:lpstr>
      <vt:lpstr>Introduction</vt:lpstr>
      <vt:lpstr>Objectives for CORD PROGRAMME</vt:lpstr>
      <vt:lpstr>Key role players in this model</vt:lpstr>
      <vt:lpstr>Model of intervention</vt:lpstr>
      <vt:lpstr> Model of intervention</vt:lpstr>
      <vt:lpstr>Model of intervention</vt:lpstr>
      <vt:lpstr>Established CORD committees </vt:lpstr>
      <vt:lpstr>Model of intervention</vt:lpstr>
      <vt:lpstr>Under aged Drinking Campaign  </vt:lpstr>
      <vt:lpstr>Model of intervention</vt:lpstr>
      <vt:lpstr>Stand Up! Campaign Print Ads</vt:lpstr>
      <vt:lpstr>Alcohol Support Service Brochures</vt:lpstr>
      <vt:lpstr>Model of intervention and role of social workers</vt:lpstr>
      <vt:lpstr>PowerPoint Presentation</vt:lpstr>
      <vt:lpstr>Model of interventions and role of social worker</vt:lpstr>
      <vt:lpstr>Alcohol Toolkit Posters (3)</vt:lpstr>
      <vt:lpstr>Model of interventions and treatment options</vt:lpstr>
      <vt:lpstr>CONCLUSION</vt:lpstr>
      <vt:lpstr>  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Namibia and COVID-19</dc:title>
  <dc:creator>Lap_user</dc:creator>
  <cp:lastModifiedBy>Diana Crossan</cp:lastModifiedBy>
  <cp:revision>201</cp:revision>
  <dcterms:created xsi:type="dcterms:W3CDTF">2020-03-19T06:30:34Z</dcterms:created>
  <dcterms:modified xsi:type="dcterms:W3CDTF">2020-10-07T14:35:41Z</dcterms:modified>
</cp:coreProperties>
</file>